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61" r:id="rId2"/>
  </p:sldMasterIdLst>
  <p:notesMasterIdLst>
    <p:notesMasterId r:id="rId18"/>
  </p:notesMasterIdLst>
  <p:sldIdLst>
    <p:sldId id="437" r:id="rId3"/>
    <p:sldId id="501" r:id="rId4"/>
    <p:sldId id="355" r:id="rId5"/>
    <p:sldId id="505" r:id="rId6"/>
    <p:sldId id="441" r:id="rId7"/>
    <p:sldId id="444" r:id="rId8"/>
    <p:sldId id="496" r:id="rId9"/>
    <p:sldId id="495" r:id="rId10"/>
    <p:sldId id="504" r:id="rId11"/>
    <p:sldId id="498" r:id="rId12"/>
    <p:sldId id="499" r:id="rId13"/>
    <p:sldId id="497" r:id="rId14"/>
    <p:sldId id="493" r:id="rId15"/>
    <p:sldId id="506" r:id="rId16"/>
    <p:sldId id="5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53CD34-8F6A-49C6-957A-DBDB035F89B8}">
          <p14:sldIdLst>
            <p14:sldId id="437"/>
            <p14:sldId id="501"/>
            <p14:sldId id="355"/>
            <p14:sldId id="505"/>
            <p14:sldId id="441"/>
            <p14:sldId id="444"/>
            <p14:sldId id="496"/>
            <p14:sldId id="495"/>
            <p14:sldId id="504"/>
            <p14:sldId id="498"/>
            <p14:sldId id="499"/>
            <p14:sldId id="497"/>
            <p14:sldId id="493"/>
            <p14:sldId id="506"/>
            <p14:sldId id="50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B88F06-5078-9833-B045-4FD05C5BBE4B}" name="Montgomery, Eliza L. (KSC-NEL70)" initials="MEL(N" userId="S::emontgo1@ndc.nasa.gov::56051815-84dd-4697-a1c2-c77b454815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erre, Michelle S. (KSC-NEL70)" initials="PMS(N" lastIdx="1" clrIdx="0">
    <p:extLst>
      <p:ext uri="{19B8F6BF-5375-455C-9EA6-DF929625EA0E}">
        <p15:presenceInfo xmlns:p15="http://schemas.microsoft.com/office/powerpoint/2012/main" userId="S::mpierre3@ndc.nasa.gov::5d6b7ee1-beeb-4950-bf59-b1f11f3c4c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EED8"/>
    <a:srgbClr val="30FCE9"/>
    <a:srgbClr val="7BFDF1"/>
    <a:srgbClr val="A9F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5EF11-9188-40E9-9EA1-D2BF8ACAFD39}" v="36" dt="2023-07-14T17:29:40.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gomery, Eliza L. (KSC-NEL70)" userId="56051815-84dd-4697-a1c2-c77b454815fc" providerId="ADAL" clId="{5AB3A74E-E26B-44C2-B761-8AE1CBDB17C5}"/>
    <pc:docChg chg="undo custSel addSld delSld modSld sldOrd modSection">
      <pc:chgData name="Montgomery, Eliza L. (KSC-NEL70)" userId="56051815-84dd-4697-a1c2-c77b454815fc" providerId="ADAL" clId="{5AB3A74E-E26B-44C2-B761-8AE1CBDB17C5}" dt="2023-06-20T20:08:22.027" v="2809" actId="20577"/>
      <pc:docMkLst>
        <pc:docMk/>
      </pc:docMkLst>
      <pc:sldChg chg="modSp mod">
        <pc:chgData name="Montgomery, Eliza L. (KSC-NEL70)" userId="56051815-84dd-4697-a1c2-c77b454815fc" providerId="ADAL" clId="{5AB3A74E-E26B-44C2-B761-8AE1CBDB17C5}" dt="2023-06-20T19:24:09.135" v="1350" actId="20577"/>
        <pc:sldMkLst>
          <pc:docMk/>
          <pc:sldMk cId="113867720" sldId="355"/>
        </pc:sldMkLst>
        <pc:spChg chg="mod">
          <ac:chgData name="Montgomery, Eliza L. (KSC-NEL70)" userId="56051815-84dd-4697-a1c2-c77b454815fc" providerId="ADAL" clId="{5AB3A74E-E26B-44C2-B761-8AE1CBDB17C5}" dt="2023-06-20T19:24:09.135" v="1350" actId="20577"/>
          <ac:spMkLst>
            <pc:docMk/>
            <pc:sldMk cId="113867720" sldId="355"/>
            <ac:spMk id="2" creationId="{00000000-0000-0000-0000-000000000000}"/>
          </ac:spMkLst>
        </pc:spChg>
        <pc:spChg chg="mod">
          <ac:chgData name="Montgomery, Eliza L. (KSC-NEL70)" userId="56051815-84dd-4697-a1c2-c77b454815fc" providerId="ADAL" clId="{5AB3A74E-E26B-44C2-B761-8AE1CBDB17C5}" dt="2023-06-20T15:56:14.638" v="117" actId="6549"/>
          <ac:spMkLst>
            <pc:docMk/>
            <pc:sldMk cId="113867720" sldId="355"/>
            <ac:spMk id="5" creationId="{B9CA1C27-3DC3-4992-BFA3-2E8EE85C6944}"/>
          </ac:spMkLst>
        </pc:spChg>
        <pc:graphicFrameChg chg="mod modGraphic">
          <ac:chgData name="Montgomery, Eliza L. (KSC-NEL70)" userId="56051815-84dd-4697-a1c2-c77b454815fc" providerId="ADAL" clId="{5AB3A74E-E26B-44C2-B761-8AE1CBDB17C5}" dt="2023-06-20T18:57:31.263" v="893" actId="14734"/>
          <ac:graphicFrameMkLst>
            <pc:docMk/>
            <pc:sldMk cId="113867720" sldId="355"/>
            <ac:graphicFrameMk id="4" creationId="{FF59015E-7E51-477A-8477-98643CB2B7F2}"/>
          </ac:graphicFrameMkLst>
        </pc:graphicFrameChg>
      </pc:sldChg>
      <pc:sldChg chg="modSp mod">
        <pc:chgData name="Montgomery, Eliza L. (KSC-NEL70)" userId="56051815-84dd-4697-a1c2-c77b454815fc" providerId="ADAL" clId="{5AB3A74E-E26B-44C2-B761-8AE1CBDB17C5}" dt="2023-06-20T18:45:49.350" v="658" actId="113"/>
        <pc:sldMkLst>
          <pc:docMk/>
          <pc:sldMk cId="1476418210" sldId="437"/>
        </pc:sldMkLst>
        <pc:spChg chg="mod">
          <ac:chgData name="Montgomery, Eliza L. (KSC-NEL70)" userId="56051815-84dd-4697-a1c2-c77b454815fc" providerId="ADAL" clId="{5AB3A74E-E26B-44C2-B761-8AE1CBDB17C5}" dt="2023-06-20T18:45:49.350" v="658" actId="113"/>
          <ac:spMkLst>
            <pc:docMk/>
            <pc:sldMk cId="1476418210" sldId="437"/>
            <ac:spMk id="4" creationId="{B68FB960-75D1-4C92-A948-40C864112675}"/>
          </ac:spMkLst>
        </pc:spChg>
        <pc:spChg chg="mod">
          <ac:chgData name="Montgomery, Eliza L. (KSC-NEL70)" userId="56051815-84dd-4697-a1c2-c77b454815fc" providerId="ADAL" clId="{5AB3A74E-E26B-44C2-B761-8AE1CBDB17C5}" dt="2023-06-20T18:45:45.394" v="657" actId="207"/>
          <ac:spMkLst>
            <pc:docMk/>
            <pc:sldMk cId="1476418210" sldId="437"/>
            <ac:spMk id="8" creationId="{00000000-0000-0000-0000-000000000000}"/>
          </ac:spMkLst>
        </pc:spChg>
      </pc:sldChg>
      <pc:sldChg chg="addSp delSp modSp mod">
        <pc:chgData name="Montgomery, Eliza L. (KSC-NEL70)" userId="56051815-84dd-4697-a1c2-c77b454815fc" providerId="ADAL" clId="{5AB3A74E-E26B-44C2-B761-8AE1CBDB17C5}" dt="2023-06-20T19:24:38.024" v="1394" actId="20577"/>
        <pc:sldMkLst>
          <pc:docMk/>
          <pc:sldMk cId="211128516" sldId="441"/>
        </pc:sldMkLst>
        <pc:spChg chg="mod">
          <ac:chgData name="Montgomery, Eliza L. (KSC-NEL70)" userId="56051815-84dd-4697-a1c2-c77b454815fc" providerId="ADAL" clId="{5AB3A74E-E26B-44C2-B761-8AE1CBDB17C5}" dt="2023-06-20T19:24:38.024" v="1394" actId="20577"/>
          <ac:spMkLst>
            <pc:docMk/>
            <pc:sldMk cId="211128516" sldId="441"/>
            <ac:spMk id="2" creationId="{F376F12F-607E-4FC6-8C02-F205A4A18556}"/>
          </ac:spMkLst>
        </pc:spChg>
        <pc:spChg chg="del mod">
          <ac:chgData name="Montgomery, Eliza L. (KSC-NEL70)" userId="56051815-84dd-4697-a1c2-c77b454815fc" providerId="ADAL" clId="{5AB3A74E-E26B-44C2-B761-8AE1CBDB17C5}" dt="2023-06-20T18:50:39.996" v="675" actId="478"/>
          <ac:spMkLst>
            <pc:docMk/>
            <pc:sldMk cId="211128516" sldId="441"/>
            <ac:spMk id="3" creationId="{DBD7B295-7B9E-49C2-A3D1-32A4B28B75AA}"/>
          </ac:spMkLst>
        </pc:spChg>
        <pc:spChg chg="mod">
          <ac:chgData name="Montgomery, Eliza L. (KSC-NEL70)" userId="56051815-84dd-4697-a1c2-c77b454815fc" providerId="ADAL" clId="{5AB3A74E-E26B-44C2-B761-8AE1CBDB17C5}" dt="2023-06-20T19:13:47.492" v="1146" actId="1076"/>
          <ac:spMkLst>
            <pc:docMk/>
            <pc:sldMk cId="211128516" sldId="441"/>
            <ac:spMk id="4" creationId="{BCE57ADA-31C7-2348-3618-86A4F8F7F026}"/>
          </ac:spMkLst>
        </pc:spChg>
        <pc:spChg chg="add del mod">
          <ac:chgData name="Montgomery, Eliza L. (KSC-NEL70)" userId="56051815-84dd-4697-a1c2-c77b454815fc" providerId="ADAL" clId="{5AB3A74E-E26B-44C2-B761-8AE1CBDB17C5}" dt="2023-06-20T18:50:46.964" v="678" actId="478"/>
          <ac:spMkLst>
            <pc:docMk/>
            <pc:sldMk cId="211128516" sldId="441"/>
            <ac:spMk id="5" creationId="{A409AD43-6330-94E3-3132-344FDDBEBDE2}"/>
          </ac:spMkLst>
        </pc:spChg>
        <pc:spChg chg="del mod">
          <ac:chgData name="Montgomery, Eliza L. (KSC-NEL70)" userId="56051815-84dd-4697-a1c2-c77b454815fc" providerId="ADAL" clId="{5AB3A74E-E26B-44C2-B761-8AE1CBDB17C5}" dt="2023-06-20T18:50:56.639" v="681" actId="478"/>
          <ac:spMkLst>
            <pc:docMk/>
            <pc:sldMk cId="211128516" sldId="441"/>
            <ac:spMk id="6" creationId="{BAF8C618-243E-4A59-8F63-8AD850E82110}"/>
          </ac:spMkLst>
        </pc:spChg>
        <pc:spChg chg="mod">
          <ac:chgData name="Montgomery, Eliza L. (KSC-NEL70)" userId="56051815-84dd-4697-a1c2-c77b454815fc" providerId="ADAL" clId="{5AB3A74E-E26B-44C2-B761-8AE1CBDB17C5}" dt="2023-06-20T16:00:51.369" v="242" actId="14100"/>
          <ac:spMkLst>
            <pc:docMk/>
            <pc:sldMk cId="211128516" sldId="441"/>
            <ac:spMk id="10" creationId="{93998883-AE0D-47DE-BC53-9F9AA7648EE9}"/>
          </ac:spMkLst>
        </pc:spChg>
        <pc:spChg chg="mod">
          <ac:chgData name="Montgomery, Eliza L. (KSC-NEL70)" userId="56051815-84dd-4697-a1c2-c77b454815fc" providerId="ADAL" clId="{5AB3A74E-E26B-44C2-B761-8AE1CBDB17C5}" dt="2023-06-20T16:00:51.369" v="242" actId="14100"/>
          <ac:spMkLst>
            <pc:docMk/>
            <pc:sldMk cId="211128516" sldId="441"/>
            <ac:spMk id="11" creationId="{0E3ECAA6-751D-41F9-B969-4389BCC8E8C9}"/>
          </ac:spMkLst>
        </pc:spChg>
        <pc:spChg chg="mod">
          <ac:chgData name="Montgomery, Eliza L. (KSC-NEL70)" userId="56051815-84dd-4697-a1c2-c77b454815fc" providerId="ADAL" clId="{5AB3A74E-E26B-44C2-B761-8AE1CBDB17C5}" dt="2023-06-20T18:51:50.780" v="801" actId="313"/>
          <ac:spMkLst>
            <pc:docMk/>
            <pc:sldMk cId="211128516" sldId="441"/>
            <ac:spMk id="16" creationId="{22EFDAF8-2D86-47A8-BDD0-950721BEE4B0}"/>
          </ac:spMkLst>
        </pc:spChg>
        <pc:spChg chg="del mod">
          <ac:chgData name="Montgomery, Eliza L. (KSC-NEL70)" userId="56051815-84dd-4697-a1c2-c77b454815fc" providerId="ADAL" clId="{5AB3A74E-E26B-44C2-B761-8AE1CBDB17C5}" dt="2023-06-20T18:50:59.029" v="683" actId="478"/>
          <ac:spMkLst>
            <pc:docMk/>
            <pc:sldMk cId="211128516" sldId="441"/>
            <ac:spMk id="17" creationId="{9AAF7E85-57D1-49F0-825D-3EDC39D86685}"/>
          </ac:spMkLst>
        </pc:spChg>
        <pc:spChg chg="mod">
          <ac:chgData name="Montgomery, Eliza L. (KSC-NEL70)" userId="56051815-84dd-4697-a1c2-c77b454815fc" providerId="ADAL" clId="{5AB3A74E-E26B-44C2-B761-8AE1CBDB17C5}" dt="2023-06-20T19:13:39.485" v="1145" actId="14100"/>
          <ac:spMkLst>
            <pc:docMk/>
            <pc:sldMk cId="211128516" sldId="441"/>
            <ac:spMk id="19" creationId="{E098FFFC-CC0A-4BF1-9A03-3EC623A7098E}"/>
          </ac:spMkLst>
        </pc:spChg>
        <pc:spChg chg="add mod">
          <ac:chgData name="Montgomery, Eliza L. (KSC-NEL70)" userId="56051815-84dd-4697-a1c2-c77b454815fc" providerId="ADAL" clId="{5AB3A74E-E26B-44C2-B761-8AE1CBDB17C5}" dt="2023-06-20T19:13:47.492" v="1146" actId="1076"/>
          <ac:spMkLst>
            <pc:docMk/>
            <pc:sldMk cId="211128516" sldId="441"/>
            <ac:spMk id="21" creationId="{ABD5B6F2-B34E-05B2-B180-33E4DBA9D9B4}"/>
          </ac:spMkLst>
        </pc:spChg>
        <pc:spChg chg="add mod">
          <ac:chgData name="Montgomery, Eliza L. (KSC-NEL70)" userId="56051815-84dd-4697-a1c2-c77b454815fc" providerId="ADAL" clId="{5AB3A74E-E26B-44C2-B761-8AE1CBDB17C5}" dt="2023-06-20T19:13:47.492" v="1146" actId="1076"/>
          <ac:spMkLst>
            <pc:docMk/>
            <pc:sldMk cId="211128516" sldId="441"/>
            <ac:spMk id="25" creationId="{FFFE91FC-FD11-2C2A-F9B4-BDED8B58BD16}"/>
          </ac:spMkLst>
        </pc:spChg>
        <pc:spChg chg="add mod">
          <ac:chgData name="Montgomery, Eliza L. (KSC-NEL70)" userId="56051815-84dd-4697-a1c2-c77b454815fc" providerId="ADAL" clId="{5AB3A74E-E26B-44C2-B761-8AE1CBDB17C5}" dt="2023-06-20T19:13:47.492" v="1146" actId="1076"/>
          <ac:spMkLst>
            <pc:docMk/>
            <pc:sldMk cId="211128516" sldId="441"/>
            <ac:spMk id="26" creationId="{C334E8C2-4B67-D235-A6D2-8727431FD3A0}"/>
          </ac:spMkLst>
        </pc:spChg>
        <pc:spChg chg="add mod">
          <ac:chgData name="Montgomery, Eliza L. (KSC-NEL70)" userId="56051815-84dd-4697-a1c2-c77b454815fc" providerId="ADAL" clId="{5AB3A74E-E26B-44C2-B761-8AE1CBDB17C5}" dt="2023-06-20T19:13:47.492" v="1146" actId="1076"/>
          <ac:spMkLst>
            <pc:docMk/>
            <pc:sldMk cId="211128516" sldId="441"/>
            <ac:spMk id="27" creationId="{58B67369-DED0-452F-CCF6-3AF6A228E8E4}"/>
          </ac:spMkLst>
        </pc:spChg>
        <pc:spChg chg="add mod">
          <ac:chgData name="Montgomery, Eliza L. (KSC-NEL70)" userId="56051815-84dd-4697-a1c2-c77b454815fc" providerId="ADAL" clId="{5AB3A74E-E26B-44C2-B761-8AE1CBDB17C5}" dt="2023-06-20T19:13:47.492" v="1146" actId="1076"/>
          <ac:spMkLst>
            <pc:docMk/>
            <pc:sldMk cId="211128516" sldId="441"/>
            <ac:spMk id="28" creationId="{8CFCDFB3-2112-2E75-5A3F-5C4AB57BF058}"/>
          </ac:spMkLst>
        </pc:spChg>
        <pc:spChg chg="add mod">
          <ac:chgData name="Montgomery, Eliza L. (KSC-NEL70)" userId="56051815-84dd-4697-a1c2-c77b454815fc" providerId="ADAL" clId="{5AB3A74E-E26B-44C2-B761-8AE1CBDB17C5}" dt="2023-06-20T19:13:47.492" v="1146" actId="1076"/>
          <ac:spMkLst>
            <pc:docMk/>
            <pc:sldMk cId="211128516" sldId="441"/>
            <ac:spMk id="29" creationId="{025D56E2-416B-1F83-E620-77E996F8F7BB}"/>
          </ac:spMkLst>
        </pc:spChg>
        <pc:grpChg chg="del mod">
          <ac:chgData name="Montgomery, Eliza L. (KSC-NEL70)" userId="56051815-84dd-4697-a1c2-c77b454815fc" providerId="ADAL" clId="{5AB3A74E-E26B-44C2-B761-8AE1CBDB17C5}" dt="2023-06-20T18:50:41.032" v="676" actId="478"/>
          <ac:grpSpMkLst>
            <pc:docMk/>
            <pc:sldMk cId="211128516" sldId="441"/>
            <ac:grpSpMk id="7" creationId="{9E766FDC-F399-4052-AF21-1DACF48DF43F}"/>
          </ac:grpSpMkLst>
        </pc:grpChg>
        <pc:grpChg chg="mod">
          <ac:chgData name="Montgomery, Eliza L. (KSC-NEL70)" userId="56051815-84dd-4697-a1c2-c77b454815fc" providerId="ADAL" clId="{5AB3A74E-E26B-44C2-B761-8AE1CBDB17C5}" dt="2023-06-20T16:00:51.369" v="242" actId="14100"/>
          <ac:grpSpMkLst>
            <pc:docMk/>
            <pc:sldMk cId="211128516" sldId="441"/>
            <ac:grpSpMk id="9" creationId="{18C633F9-E4D3-4D3C-BB15-17377511130C}"/>
          </ac:grpSpMkLst>
        </pc:grpChg>
        <pc:grpChg chg="add mod">
          <ac:chgData name="Montgomery, Eliza L. (KSC-NEL70)" userId="56051815-84dd-4697-a1c2-c77b454815fc" providerId="ADAL" clId="{5AB3A74E-E26B-44C2-B761-8AE1CBDB17C5}" dt="2023-06-20T19:13:47.492" v="1146" actId="1076"/>
          <ac:grpSpMkLst>
            <pc:docMk/>
            <pc:sldMk cId="211128516" sldId="441"/>
            <ac:grpSpMk id="30" creationId="{B76143CC-CB68-7663-12EA-98B279DBFF22}"/>
          </ac:grpSpMkLst>
        </pc:grpChg>
        <pc:picChg chg="mod">
          <ac:chgData name="Montgomery, Eliza L. (KSC-NEL70)" userId="56051815-84dd-4697-a1c2-c77b454815fc" providerId="ADAL" clId="{5AB3A74E-E26B-44C2-B761-8AE1CBDB17C5}" dt="2023-06-20T16:00:51.369" v="242" actId="14100"/>
          <ac:picMkLst>
            <pc:docMk/>
            <pc:sldMk cId="211128516" sldId="441"/>
            <ac:picMk id="8" creationId="{38536BAD-F328-488B-9EC9-228069974427}"/>
          </ac:picMkLst>
        </pc:picChg>
        <pc:picChg chg="del mod">
          <ac:chgData name="Montgomery, Eliza L. (KSC-NEL70)" userId="56051815-84dd-4697-a1c2-c77b454815fc" providerId="ADAL" clId="{5AB3A74E-E26B-44C2-B761-8AE1CBDB17C5}" dt="2023-06-20T18:50:57.272" v="682" actId="478"/>
          <ac:picMkLst>
            <pc:docMk/>
            <pc:sldMk cId="211128516" sldId="441"/>
            <ac:picMk id="14" creationId="{C854FF69-2E0A-44B1-AE18-BE47458E9B39}"/>
          </ac:picMkLst>
        </pc:picChg>
        <pc:picChg chg="del mod">
          <ac:chgData name="Montgomery, Eliza L. (KSC-NEL70)" userId="56051815-84dd-4697-a1c2-c77b454815fc" providerId="ADAL" clId="{5AB3A74E-E26B-44C2-B761-8AE1CBDB17C5}" dt="2023-06-20T18:50:43.909" v="677" actId="478"/>
          <ac:picMkLst>
            <pc:docMk/>
            <pc:sldMk cId="211128516" sldId="441"/>
            <ac:picMk id="15" creationId="{7A661BCC-54E9-4DD5-9BF8-A777E5431853}"/>
          </ac:picMkLst>
        </pc:picChg>
        <pc:picChg chg="mod">
          <ac:chgData name="Montgomery, Eliza L. (KSC-NEL70)" userId="56051815-84dd-4697-a1c2-c77b454815fc" providerId="ADAL" clId="{5AB3A74E-E26B-44C2-B761-8AE1CBDB17C5}" dt="2023-06-20T19:13:36.283" v="1144" actId="1076"/>
          <ac:picMkLst>
            <pc:docMk/>
            <pc:sldMk cId="211128516" sldId="441"/>
            <ac:picMk id="18" creationId="{A047294A-324E-4E76-A85E-53FA5899368F}"/>
          </ac:picMkLst>
        </pc:picChg>
        <pc:picChg chg="mod">
          <ac:chgData name="Montgomery, Eliza L. (KSC-NEL70)" userId="56051815-84dd-4697-a1c2-c77b454815fc" providerId="ADAL" clId="{5AB3A74E-E26B-44C2-B761-8AE1CBDB17C5}" dt="2023-06-20T19:13:47.492" v="1146" actId="1076"/>
          <ac:picMkLst>
            <pc:docMk/>
            <pc:sldMk cId="211128516" sldId="441"/>
            <ac:picMk id="20" creationId="{4C79DE13-6D1A-F1A3-FA35-542AA043978B}"/>
          </ac:picMkLst>
        </pc:picChg>
        <pc:picChg chg="del mod">
          <ac:chgData name="Montgomery, Eliza L. (KSC-NEL70)" userId="56051815-84dd-4697-a1c2-c77b454815fc" providerId="ADAL" clId="{5AB3A74E-E26B-44C2-B761-8AE1CBDB17C5}" dt="2023-06-20T19:12:14.677" v="1126" actId="478"/>
          <ac:picMkLst>
            <pc:docMk/>
            <pc:sldMk cId="211128516" sldId="441"/>
            <ac:picMk id="1026" creationId="{02CA858C-598A-B0CF-77E8-99B19481D75D}"/>
          </ac:picMkLst>
        </pc:picChg>
        <pc:picChg chg="mod">
          <ac:chgData name="Montgomery, Eliza L. (KSC-NEL70)" userId="56051815-84dd-4697-a1c2-c77b454815fc" providerId="ADAL" clId="{5AB3A74E-E26B-44C2-B761-8AE1CBDB17C5}" dt="2023-06-20T19:13:47.492" v="1146" actId="1076"/>
          <ac:picMkLst>
            <pc:docMk/>
            <pc:sldMk cId="211128516" sldId="441"/>
            <ac:picMk id="1028" creationId="{C3977A41-8E01-E579-6122-0049FC97ED14}"/>
          </ac:picMkLst>
        </pc:picChg>
        <pc:cxnChg chg="mod">
          <ac:chgData name="Montgomery, Eliza L. (KSC-NEL70)" userId="56051815-84dd-4697-a1c2-c77b454815fc" providerId="ADAL" clId="{5AB3A74E-E26B-44C2-B761-8AE1CBDB17C5}" dt="2023-06-20T16:00:51.369" v="242" actId="14100"/>
          <ac:cxnSpMkLst>
            <pc:docMk/>
            <pc:sldMk cId="211128516" sldId="441"/>
            <ac:cxnSpMk id="12" creationId="{C4A9B98F-29FB-4F51-8E19-2AE7AA65AF32}"/>
          </ac:cxnSpMkLst>
        </pc:cxnChg>
        <pc:cxnChg chg="mod">
          <ac:chgData name="Montgomery, Eliza L. (KSC-NEL70)" userId="56051815-84dd-4697-a1c2-c77b454815fc" providerId="ADAL" clId="{5AB3A74E-E26B-44C2-B761-8AE1CBDB17C5}" dt="2023-06-20T16:00:51.369" v="242" actId="14100"/>
          <ac:cxnSpMkLst>
            <pc:docMk/>
            <pc:sldMk cId="211128516" sldId="441"/>
            <ac:cxnSpMk id="13" creationId="{4BE87973-903C-4E8E-A614-CFCAD366B1A4}"/>
          </ac:cxnSpMkLst>
        </pc:cxnChg>
        <pc:cxnChg chg="add mod ord">
          <ac:chgData name="Montgomery, Eliza L. (KSC-NEL70)" userId="56051815-84dd-4697-a1c2-c77b454815fc" providerId="ADAL" clId="{5AB3A74E-E26B-44C2-B761-8AE1CBDB17C5}" dt="2023-06-20T19:13:47.492" v="1146" actId="1076"/>
          <ac:cxnSpMkLst>
            <pc:docMk/>
            <pc:sldMk cId="211128516" sldId="441"/>
            <ac:cxnSpMk id="22" creationId="{D179ED84-B26D-A071-8BE8-63519DA5D169}"/>
          </ac:cxnSpMkLst>
        </pc:cxnChg>
      </pc:sldChg>
      <pc:sldChg chg="modSp mod">
        <pc:chgData name="Montgomery, Eliza L. (KSC-NEL70)" userId="56051815-84dd-4697-a1c2-c77b454815fc" providerId="ADAL" clId="{5AB3A74E-E26B-44C2-B761-8AE1CBDB17C5}" dt="2023-06-20T19:18:02.387" v="1172" actId="20577"/>
        <pc:sldMkLst>
          <pc:docMk/>
          <pc:sldMk cId="1527048240" sldId="444"/>
        </pc:sldMkLst>
        <pc:spChg chg="mod">
          <ac:chgData name="Montgomery, Eliza L. (KSC-NEL70)" userId="56051815-84dd-4697-a1c2-c77b454815fc" providerId="ADAL" clId="{5AB3A74E-E26B-44C2-B761-8AE1CBDB17C5}" dt="2023-06-20T19:18:02.387" v="1172" actId="20577"/>
          <ac:spMkLst>
            <pc:docMk/>
            <pc:sldMk cId="1527048240" sldId="444"/>
            <ac:spMk id="32" creationId="{CBAF2436-7F51-45B2-AE8A-FB725146AD16}"/>
          </ac:spMkLst>
        </pc:spChg>
        <pc:spChg chg="mod">
          <ac:chgData name="Montgomery, Eliza L. (KSC-NEL70)" userId="56051815-84dd-4697-a1c2-c77b454815fc" providerId="ADAL" clId="{5AB3A74E-E26B-44C2-B761-8AE1CBDB17C5}" dt="2023-06-20T19:14:40.507" v="1153" actId="1076"/>
          <ac:spMkLst>
            <pc:docMk/>
            <pc:sldMk cId="1527048240" sldId="444"/>
            <ac:spMk id="39" creationId="{4535BF0D-4F2C-4D3A-86FD-0D3984BD4200}"/>
          </ac:spMkLst>
        </pc:spChg>
        <pc:spChg chg="mod">
          <ac:chgData name="Montgomery, Eliza L. (KSC-NEL70)" userId="56051815-84dd-4697-a1c2-c77b454815fc" providerId="ADAL" clId="{5AB3A74E-E26B-44C2-B761-8AE1CBDB17C5}" dt="2023-06-20T19:14:58.501" v="1165" actId="20577"/>
          <ac:spMkLst>
            <pc:docMk/>
            <pc:sldMk cId="1527048240" sldId="444"/>
            <ac:spMk id="40" creationId="{154243B3-6962-46B6-987A-D326C5BB89FF}"/>
          </ac:spMkLst>
        </pc:spChg>
        <pc:picChg chg="mod">
          <ac:chgData name="Montgomery, Eliza L. (KSC-NEL70)" userId="56051815-84dd-4697-a1c2-c77b454815fc" providerId="ADAL" clId="{5AB3A74E-E26B-44C2-B761-8AE1CBDB17C5}" dt="2023-06-20T19:14:40.507" v="1153" actId="1076"/>
          <ac:picMkLst>
            <pc:docMk/>
            <pc:sldMk cId="1527048240" sldId="444"/>
            <ac:picMk id="37" creationId="{EA2F3447-C4E0-4E9A-B895-446E03F2CE94}"/>
          </ac:picMkLst>
        </pc:picChg>
        <pc:picChg chg="mod">
          <ac:chgData name="Montgomery, Eliza L. (KSC-NEL70)" userId="56051815-84dd-4697-a1c2-c77b454815fc" providerId="ADAL" clId="{5AB3A74E-E26B-44C2-B761-8AE1CBDB17C5}" dt="2023-06-20T19:14:40.507" v="1153" actId="1076"/>
          <ac:picMkLst>
            <pc:docMk/>
            <pc:sldMk cId="1527048240" sldId="444"/>
            <ac:picMk id="38" creationId="{1522EE97-109F-4EC1-98C8-B43A44BF1D36}"/>
          </ac:picMkLst>
        </pc:picChg>
      </pc:sldChg>
      <pc:sldChg chg="del">
        <pc:chgData name="Montgomery, Eliza L. (KSC-NEL70)" userId="56051815-84dd-4697-a1c2-c77b454815fc" providerId="ADAL" clId="{5AB3A74E-E26B-44C2-B761-8AE1CBDB17C5}" dt="2023-06-20T20:03:14.004" v="2533" actId="47"/>
        <pc:sldMkLst>
          <pc:docMk/>
          <pc:sldMk cId="2531644225" sldId="491"/>
        </pc:sldMkLst>
      </pc:sldChg>
      <pc:sldChg chg="modSp mod">
        <pc:chgData name="Montgomery, Eliza L. (KSC-NEL70)" userId="56051815-84dd-4697-a1c2-c77b454815fc" providerId="ADAL" clId="{5AB3A74E-E26B-44C2-B761-8AE1CBDB17C5}" dt="2023-06-20T20:02:08.960" v="2530" actId="1076"/>
        <pc:sldMkLst>
          <pc:docMk/>
          <pc:sldMk cId="1861015051" sldId="493"/>
        </pc:sldMkLst>
        <pc:spChg chg="mod">
          <ac:chgData name="Montgomery, Eliza L. (KSC-NEL70)" userId="56051815-84dd-4697-a1c2-c77b454815fc" providerId="ADAL" clId="{5AB3A74E-E26B-44C2-B761-8AE1CBDB17C5}" dt="2023-06-20T20:01:44.227" v="2528" actId="313"/>
          <ac:spMkLst>
            <pc:docMk/>
            <pc:sldMk cId="1861015051" sldId="493"/>
            <ac:spMk id="2" creationId="{F33BA9A0-570C-470F-83EE-DD6CFF645E6C}"/>
          </ac:spMkLst>
        </pc:spChg>
        <pc:spChg chg="mod">
          <ac:chgData name="Montgomery, Eliza L. (KSC-NEL70)" userId="56051815-84dd-4697-a1c2-c77b454815fc" providerId="ADAL" clId="{5AB3A74E-E26B-44C2-B761-8AE1CBDB17C5}" dt="2023-06-20T19:48:22.620" v="2200" actId="20577"/>
          <ac:spMkLst>
            <pc:docMk/>
            <pc:sldMk cId="1861015051" sldId="493"/>
            <ac:spMk id="3" creationId="{8220BEA9-7F67-40D9-AAAA-5C44C760C517}"/>
          </ac:spMkLst>
        </pc:spChg>
        <pc:spChg chg="mod">
          <ac:chgData name="Montgomery, Eliza L. (KSC-NEL70)" userId="56051815-84dd-4697-a1c2-c77b454815fc" providerId="ADAL" clId="{5AB3A74E-E26B-44C2-B761-8AE1CBDB17C5}" dt="2023-06-20T20:02:05.067" v="2529" actId="1076"/>
          <ac:spMkLst>
            <pc:docMk/>
            <pc:sldMk cId="1861015051" sldId="493"/>
            <ac:spMk id="8" creationId="{5211A698-7C05-BD31-F7A7-5A39EC3BF5B2}"/>
          </ac:spMkLst>
        </pc:spChg>
        <pc:graphicFrameChg chg="mod modGraphic">
          <ac:chgData name="Montgomery, Eliza L. (KSC-NEL70)" userId="56051815-84dd-4697-a1c2-c77b454815fc" providerId="ADAL" clId="{5AB3A74E-E26B-44C2-B761-8AE1CBDB17C5}" dt="2023-06-20T20:02:08.960" v="2530" actId="1076"/>
          <ac:graphicFrameMkLst>
            <pc:docMk/>
            <pc:sldMk cId="1861015051" sldId="493"/>
            <ac:graphicFrameMk id="11" creationId="{2C6F8D26-787E-42A4-B377-33943F0833A4}"/>
          </ac:graphicFrameMkLst>
        </pc:graphicFrameChg>
      </pc:sldChg>
      <pc:sldChg chg="modSp mod ord">
        <pc:chgData name="Montgomery, Eliza L. (KSC-NEL70)" userId="56051815-84dd-4697-a1c2-c77b454815fc" providerId="ADAL" clId="{5AB3A74E-E26B-44C2-B761-8AE1CBDB17C5}" dt="2023-06-20T19:35:31.903" v="1700" actId="6549"/>
        <pc:sldMkLst>
          <pc:docMk/>
          <pc:sldMk cId="603338637" sldId="495"/>
        </pc:sldMkLst>
        <pc:spChg chg="mod">
          <ac:chgData name="Montgomery, Eliza L. (KSC-NEL70)" userId="56051815-84dd-4697-a1c2-c77b454815fc" providerId="ADAL" clId="{5AB3A74E-E26B-44C2-B761-8AE1CBDB17C5}" dt="2023-06-20T19:35:31.903" v="1700" actId="6549"/>
          <ac:spMkLst>
            <pc:docMk/>
            <pc:sldMk cId="603338637" sldId="495"/>
            <ac:spMk id="9" creationId="{E4087508-F597-4979-9A70-F814BB482731}"/>
          </ac:spMkLst>
        </pc:spChg>
        <pc:spChg chg="mod">
          <ac:chgData name="Montgomery, Eliza L. (KSC-NEL70)" userId="56051815-84dd-4697-a1c2-c77b454815fc" providerId="ADAL" clId="{5AB3A74E-E26B-44C2-B761-8AE1CBDB17C5}" dt="2023-06-20T19:21:17.075" v="1294" actId="20577"/>
          <ac:spMkLst>
            <pc:docMk/>
            <pc:sldMk cId="603338637" sldId="495"/>
            <ac:spMk id="32" creationId="{CBAF2436-7F51-45B2-AE8A-FB725146AD16}"/>
          </ac:spMkLst>
        </pc:spChg>
        <pc:spChg chg="mod">
          <ac:chgData name="Montgomery, Eliza L. (KSC-NEL70)" userId="56051815-84dd-4697-a1c2-c77b454815fc" providerId="ADAL" clId="{5AB3A74E-E26B-44C2-B761-8AE1CBDB17C5}" dt="2023-06-20T16:08:53.204" v="571" actId="1076"/>
          <ac:spMkLst>
            <pc:docMk/>
            <pc:sldMk cId="603338637" sldId="495"/>
            <ac:spMk id="39" creationId="{4535BF0D-4F2C-4D3A-86FD-0D3984BD4200}"/>
          </ac:spMkLst>
        </pc:spChg>
        <pc:picChg chg="mod">
          <ac:chgData name="Montgomery, Eliza L. (KSC-NEL70)" userId="56051815-84dd-4697-a1c2-c77b454815fc" providerId="ADAL" clId="{5AB3A74E-E26B-44C2-B761-8AE1CBDB17C5}" dt="2023-06-20T16:08:53.204" v="571" actId="1076"/>
          <ac:picMkLst>
            <pc:docMk/>
            <pc:sldMk cId="603338637" sldId="495"/>
            <ac:picMk id="8" creationId="{BBABA20E-CE06-488D-AE97-692D18B63752}"/>
          </ac:picMkLst>
        </pc:picChg>
      </pc:sldChg>
      <pc:sldChg chg="modSp mod">
        <pc:chgData name="Montgomery, Eliza L. (KSC-NEL70)" userId="56051815-84dd-4697-a1c2-c77b454815fc" providerId="ADAL" clId="{5AB3A74E-E26B-44C2-B761-8AE1CBDB17C5}" dt="2023-06-20T19:27:12.829" v="1453" actId="6549"/>
        <pc:sldMkLst>
          <pc:docMk/>
          <pc:sldMk cId="2519509956" sldId="496"/>
        </pc:sldMkLst>
        <pc:spChg chg="mod">
          <ac:chgData name="Montgomery, Eliza L. (KSC-NEL70)" userId="56051815-84dd-4697-a1c2-c77b454815fc" providerId="ADAL" clId="{5AB3A74E-E26B-44C2-B761-8AE1CBDB17C5}" dt="2023-06-20T19:26:52.685" v="1446" actId="20577"/>
          <ac:spMkLst>
            <pc:docMk/>
            <pc:sldMk cId="2519509956" sldId="496"/>
            <ac:spMk id="2" creationId="{F33BA9A0-570C-470F-83EE-DD6CFF645E6C}"/>
          </ac:spMkLst>
        </pc:spChg>
        <pc:spChg chg="mod">
          <ac:chgData name="Montgomery, Eliza L. (KSC-NEL70)" userId="56051815-84dd-4697-a1c2-c77b454815fc" providerId="ADAL" clId="{5AB3A74E-E26B-44C2-B761-8AE1CBDB17C5}" dt="2023-06-20T19:27:12.829" v="1453" actId="6549"/>
          <ac:spMkLst>
            <pc:docMk/>
            <pc:sldMk cId="2519509956" sldId="496"/>
            <ac:spMk id="32" creationId="{CBAF2436-7F51-45B2-AE8A-FB725146AD16}"/>
          </ac:spMkLst>
        </pc:spChg>
      </pc:sldChg>
      <pc:sldChg chg="modSp mod">
        <pc:chgData name="Montgomery, Eliza L. (KSC-NEL70)" userId="56051815-84dd-4697-a1c2-c77b454815fc" providerId="ADAL" clId="{5AB3A74E-E26B-44C2-B761-8AE1CBDB17C5}" dt="2023-06-20T19:43:27.654" v="1936" actId="1076"/>
        <pc:sldMkLst>
          <pc:docMk/>
          <pc:sldMk cId="1670347494" sldId="497"/>
        </pc:sldMkLst>
        <pc:spChg chg="mod">
          <ac:chgData name="Montgomery, Eliza L. (KSC-NEL70)" userId="56051815-84dd-4697-a1c2-c77b454815fc" providerId="ADAL" clId="{5AB3A74E-E26B-44C2-B761-8AE1CBDB17C5}" dt="2023-06-20T19:43:27.654" v="1936" actId="1076"/>
          <ac:spMkLst>
            <pc:docMk/>
            <pc:sldMk cId="1670347494" sldId="497"/>
            <ac:spMk id="3" creationId="{8220BEA9-7F67-40D9-AAAA-5C44C760C517}"/>
          </ac:spMkLst>
        </pc:spChg>
        <pc:spChg chg="mod">
          <ac:chgData name="Montgomery, Eliza L. (KSC-NEL70)" userId="56051815-84dd-4697-a1c2-c77b454815fc" providerId="ADAL" clId="{5AB3A74E-E26B-44C2-B761-8AE1CBDB17C5}" dt="2023-06-20T19:42:41.625" v="1850" actId="1076"/>
          <ac:spMkLst>
            <pc:docMk/>
            <pc:sldMk cId="1670347494" sldId="497"/>
            <ac:spMk id="5" creationId="{EAD458B9-6593-4465-B9CD-7143DCCF9A8D}"/>
          </ac:spMkLst>
        </pc:spChg>
        <pc:picChg chg="mod">
          <ac:chgData name="Montgomery, Eliza L. (KSC-NEL70)" userId="56051815-84dd-4697-a1c2-c77b454815fc" providerId="ADAL" clId="{5AB3A74E-E26B-44C2-B761-8AE1CBDB17C5}" dt="2023-06-20T19:42:30.751" v="1846" actId="1076"/>
          <ac:picMkLst>
            <pc:docMk/>
            <pc:sldMk cId="1670347494" sldId="497"/>
            <ac:picMk id="8" creationId="{B81C8D82-19AF-4940-97B3-B20D7777E4EE}"/>
          </ac:picMkLst>
        </pc:picChg>
      </pc:sldChg>
      <pc:sldChg chg="modSp mod">
        <pc:chgData name="Montgomery, Eliza L. (KSC-NEL70)" userId="56051815-84dd-4697-a1c2-c77b454815fc" providerId="ADAL" clId="{5AB3A74E-E26B-44C2-B761-8AE1CBDB17C5}" dt="2023-06-20T19:36:37.476" v="1703" actId="1076"/>
        <pc:sldMkLst>
          <pc:docMk/>
          <pc:sldMk cId="3921013211" sldId="498"/>
        </pc:sldMkLst>
        <pc:spChg chg="mod">
          <ac:chgData name="Montgomery, Eliza L. (KSC-NEL70)" userId="56051815-84dd-4697-a1c2-c77b454815fc" providerId="ADAL" clId="{5AB3A74E-E26B-44C2-B761-8AE1CBDB17C5}" dt="2023-06-20T19:26:59.206" v="1450" actId="6549"/>
          <ac:spMkLst>
            <pc:docMk/>
            <pc:sldMk cId="3921013211" sldId="498"/>
            <ac:spMk id="2" creationId="{F33BA9A0-570C-470F-83EE-DD6CFF645E6C}"/>
          </ac:spMkLst>
        </pc:spChg>
        <pc:spChg chg="mod">
          <ac:chgData name="Montgomery, Eliza L. (KSC-NEL70)" userId="56051815-84dd-4697-a1c2-c77b454815fc" providerId="ADAL" clId="{5AB3A74E-E26B-44C2-B761-8AE1CBDB17C5}" dt="2023-06-20T19:36:37.476" v="1703" actId="1076"/>
          <ac:spMkLst>
            <pc:docMk/>
            <pc:sldMk cId="3921013211" sldId="498"/>
            <ac:spMk id="4" creationId="{0A544FCB-E5DC-5D64-48C8-82DF3F41B491}"/>
          </ac:spMkLst>
        </pc:spChg>
      </pc:sldChg>
      <pc:sldChg chg="modSp mod ord">
        <pc:chgData name="Montgomery, Eliza L. (KSC-NEL70)" userId="56051815-84dd-4697-a1c2-c77b454815fc" providerId="ADAL" clId="{5AB3A74E-E26B-44C2-B761-8AE1CBDB17C5}" dt="2023-06-20T20:03:04.474" v="2532" actId="14100"/>
        <pc:sldMkLst>
          <pc:docMk/>
          <pc:sldMk cId="3304563311" sldId="499"/>
        </pc:sldMkLst>
        <pc:spChg chg="mod">
          <ac:chgData name="Montgomery, Eliza L. (KSC-NEL70)" userId="56051815-84dd-4697-a1c2-c77b454815fc" providerId="ADAL" clId="{5AB3A74E-E26B-44C2-B761-8AE1CBDB17C5}" dt="2023-06-20T19:41:55.074" v="1844" actId="14100"/>
          <ac:spMkLst>
            <pc:docMk/>
            <pc:sldMk cId="3304563311" sldId="499"/>
            <ac:spMk id="32" creationId="{CBAF2436-7F51-45B2-AE8A-FB725146AD16}"/>
          </ac:spMkLst>
        </pc:spChg>
        <pc:spChg chg="mod">
          <ac:chgData name="Montgomery, Eliza L. (KSC-NEL70)" userId="56051815-84dd-4697-a1c2-c77b454815fc" providerId="ADAL" clId="{5AB3A74E-E26B-44C2-B761-8AE1CBDB17C5}" dt="2023-06-20T20:03:04.474" v="2532" actId="14100"/>
          <ac:spMkLst>
            <pc:docMk/>
            <pc:sldMk cId="3304563311" sldId="499"/>
            <ac:spMk id="40" creationId="{154243B3-6962-46B6-987A-D326C5BB89FF}"/>
          </ac:spMkLst>
        </pc:spChg>
      </pc:sldChg>
      <pc:sldChg chg="addSp delSp modSp mod">
        <pc:chgData name="Montgomery, Eliza L. (KSC-NEL70)" userId="56051815-84dd-4697-a1c2-c77b454815fc" providerId="ADAL" clId="{5AB3A74E-E26B-44C2-B761-8AE1CBDB17C5}" dt="2023-06-20T18:49:30.910" v="671" actId="20577"/>
        <pc:sldMkLst>
          <pc:docMk/>
          <pc:sldMk cId="29954588" sldId="501"/>
        </pc:sldMkLst>
        <pc:spChg chg="mod">
          <ac:chgData name="Montgomery, Eliza L. (KSC-NEL70)" userId="56051815-84dd-4697-a1c2-c77b454815fc" providerId="ADAL" clId="{5AB3A74E-E26B-44C2-B761-8AE1CBDB17C5}" dt="2023-06-20T15:56:11.063" v="116" actId="6549"/>
          <ac:spMkLst>
            <pc:docMk/>
            <pc:sldMk cId="29954588" sldId="501"/>
            <ac:spMk id="7" creationId="{BBB63DA6-7732-2E4E-B196-A32FE0795540}"/>
          </ac:spMkLst>
        </pc:spChg>
        <pc:spChg chg="add mod">
          <ac:chgData name="Montgomery, Eliza L. (KSC-NEL70)" userId="56051815-84dd-4697-a1c2-c77b454815fc" providerId="ADAL" clId="{5AB3A74E-E26B-44C2-B761-8AE1CBDB17C5}" dt="2023-06-20T18:49:30.910" v="671" actId="20577"/>
          <ac:spMkLst>
            <pc:docMk/>
            <pc:sldMk cId="29954588" sldId="501"/>
            <ac:spMk id="9" creationId="{36021F71-7E5D-82EE-19B8-E0C45A79692D}"/>
          </ac:spMkLst>
        </pc:spChg>
        <pc:spChg chg="mod">
          <ac:chgData name="Montgomery, Eliza L. (KSC-NEL70)" userId="56051815-84dd-4697-a1c2-c77b454815fc" providerId="ADAL" clId="{5AB3A74E-E26B-44C2-B761-8AE1CBDB17C5}" dt="2023-06-20T15:53:41.109" v="94" actId="5793"/>
          <ac:spMkLst>
            <pc:docMk/>
            <pc:sldMk cId="29954588" sldId="501"/>
            <ac:spMk id="21" creationId="{F477C30C-686A-4B21-892F-7A5269D0212A}"/>
          </ac:spMkLst>
        </pc:spChg>
        <pc:spChg chg="mod">
          <ac:chgData name="Montgomery, Eliza L. (KSC-NEL70)" userId="56051815-84dd-4697-a1c2-c77b454815fc" providerId="ADAL" clId="{5AB3A74E-E26B-44C2-B761-8AE1CBDB17C5}" dt="2023-06-20T15:53:33.902" v="92" actId="20577"/>
          <ac:spMkLst>
            <pc:docMk/>
            <pc:sldMk cId="29954588" sldId="501"/>
            <ac:spMk id="37" creationId="{00000000-0000-0000-0000-000000000000}"/>
          </ac:spMkLst>
        </pc:spChg>
        <pc:picChg chg="add mod">
          <ac:chgData name="Montgomery, Eliza L. (KSC-NEL70)" userId="56051815-84dd-4697-a1c2-c77b454815fc" providerId="ADAL" clId="{5AB3A74E-E26B-44C2-B761-8AE1CBDB17C5}" dt="2023-06-20T18:48:24.519" v="665" actId="14100"/>
          <ac:picMkLst>
            <pc:docMk/>
            <pc:sldMk cId="29954588" sldId="501"/>
            <ac:picMk id="5" creationId="{42B5087E-CAAC-BF2B-0C3F-856BF7ACA339}"/>
          </ac:picMkLst>
        </pc:picChg>
        <pc:picChg chg="del">
          <ac:chgData name="Montgomery, Eliza L. (KSC-NEL70)" userId="56051815-84dd-4697-a1c2-c77b454815fc" providerId="ADAL" clId="{5AB3A74E-E26B-44C2-B761-8AE1CBDB17C5}" dt="2023-06-20T18:48:15.469" v="659" actId="478"/>
          <ac:picMkLst>
            <pc:docMk/>
            <pc:sldMk cId="29954588" sldId="501"/>
            <ac:picMk id="6" creationId="{5529C2A0-64C9-04A1-2F59-F107D356812E}"/>
          </ac:picMkLst>
        </pc:picChg>
        <pc:cxnChg chg="add mod">
          <ac:chgData name="Montgomery, Eliza L. (KSC-NEL70)" userId="56051815-84dd-4697-a1c2-c77b454815fc" providerId="ADAL" clId="{5AB3A74E-E26B-44C2-B761-8AE1CBDB17C5}" dt="2023-06-20T18:49:10.042" v="669" actId="208"/>
          <ac:cxnSpMkLst>
            <pc:docMk/>
            <pc:sldMk cId="29954588" sldId="501"/>
            <ac:cxnSpMk id="8" creationId="{B5292939-8B18-CCD7-C7E8-971C837F01F5}"/>
          </ac:cxnSpMkLst>
        </pc:cxnChg>
      </pc:sldChg>
      <pc:sldChg chg="addSp delSp modSp mod">
        <pc:chgData name="Montgomery, Eliza L. (KSC-NEL70)" userId="56051815-84dd-4697-a1c2-c77b454815fc" providerId="ADAL" clId="{5AB3A74E-E26B-44C2-B761-8AE1CBDB17C5}" dt="2023-06-20T20:08:22.027" v="2809" actId="20577"/>
        <pc:sldMkLst>
          <pc:docMk/>
          <pc:sldMk cId="1020369068" sldId="502"/>
        </pc:sldMkLst>
        <pc:spChg chg="mod">
          <ac:chgData name="Montgomery, Eliza L. (KSC-NEL70)" userId="56051815-84dd-4697-a1c2-c77b454815fc" providerId="ADAL" clId="{5AB3A74E-E26B-44C2-B761-8AE1CBDB17C5}" dt="2023-06-20T20:08:22.027" v="2809" actId="20577"/>
          <ac:spMkLst>
            <pc:docMk/>
            <pc:sldMk cId="1020369068" sldId="502"/>
            <ac:spMk id="2" creationId="{F33BA9A0-570C-470F-83EE-DD6CFF645E6C}"/>
          </ac:spMkLst>
        </pc:spChg>
        <pc:spChg chg="mod">
          <ac:chgData name="Montgomery, Eliza L. (KSC-NEL70)" userId="56051815-84dd-4697-a1c2-c77b454815fc" providerId="ADAL" clId="{5AB3A74E-E26B-44C2-B761-8AE1CBDB17C5}" dt="2023-06-20T20:07:56.174" v="2789" actId="313"/>
          <ac:spMkLst>
            <pc:docMk/>
            <pc:sldMk cId="1020369068" sldId="502"/>
            <ac:spMk id="3" creationId="{8220BEA9-7F67-40D9-AAAA-5C44C760C517}"/>
          </ac:spMkLst>
        </pc:spChg>
        <pc:spChg chg="add mod">
          <ac:chgData name="Montgomery, Eliza L. (KSC-NEL70)" userId="56051815-84dd-4697-a1c2-c77b454815fc" providerId="ADAL" clId="{5AB3A74E-E26B-44C2-B761-8AE1CBDB17C5}" dt="2023-06-20T20:00:33.902" v="2422" actId="1076"/>
          <ac:spMkLst>
            <pc:docMk/>
            <pc:sldMk cId="1020369068" sldId="502"/>
            <ac:spMk id="5" creationId="{4C912F80-E601-352B-33ED-8661DFC6FA48}"/>
          </ac:spMkLst>
        </pc:spChg>
        <pc:spChg chg="del mod">
          <ac:chgData name="Montgomery, Eliza L. (KSC-NEL70)" userId="56051815-84dd-4697-a1c2-c77b454815fc" providerId="ADAL" clId="{5AB3A74E-E26B-44C2-B761-8AE1CBDB17C5}" dt="2023-06-20T19:59:14.304" v="2401" actId="478"/>
          <ac:spMkLst>
            <pc:docMk/>
            <pc:sldMk cId="1020369068" sldId="502"/>
            <ac:spMk id="8" creationId="{B460D5B3-93F1-C9B5-45E1-35340CA2B7CD}"/>
          </ac:spMkLst>
        </pc:spChg>
        <pc:spChg chg="mod">
          <ac:chgData name="Montgomery, Eliza L. (KSC-NEL70)" userId="56051815-84dd-4697-a1c2-c77b454815fc" providerId="ADAL" clId="{5AB3A74E-E26B-44C2-B761-8AE1CBDB17C5}" dt="2023-06-20T20:00:49.134" v="2427" actId="1076"/>
          <ac:spMkLst>
            <pc:docMk/>
            <pc:sldMk cId="1020369068" sldId="502"/>
            <ac:spMk id="10" creationId="{8974CCF2-B63C-4173-95BC-1D1ABE314203}"/>
          </ac:spMkLst>
        </pc:spChg>
        <pc:graphicFrameChg chg="add mod">
          <ac:chgData name="Montgomery, Eliza L. (KSC-NEL70)" userId="56051815-84dd-4697-a1c2-c77b454815fc" providerId="ADAL" clId="{5AB3A74E-E26B-44C2-B761-8AE1CBDB17C5}" dt="2023-06-20T20:00:36.873" v="2423" actId="1076"/>
          <ac:graphicFrameMkLst>
            <pc:docMk/>
            <pc:sldMk cId="1020369068" sldId="502"/>
            <ac:graphicFrameMk id="4" creationId="{6DF6A3BD-0E45-F4AF-C799-1B38A2E70270}"/>
          </ac:graphicFrameMkLst>
        </pc:graphicFrameChg>
        <pc:graphicFrameChg chg="del">
          <ac:chgData name="Montgomery, Eliza L. (KSC-NEL70)" userId="56051815-84dd-4697-a1c2-c77b454815fc" providerId="ADAL" clId="{5AB3A74E-E26B-44C2-B761-8AE1CBDB17C5}" dt="2023-06-20T19:59:11.936" v="2399" actId="478"/>
          <ac:graphicFrameMkLst>
            <pc:docMk/>
            <pc:sldMk cId="1020369068" sldId="502"/>
            <ac:graphicFrameMk id="12" creationId="{8FFFC802-F1E2-AFA0-95AB-0B0EE9028145}"/>
          </ac:graphicFrameMkLst>
        </pc:graphicFrameChg>
        <pc:picChg chg="mod">
          <ac:chgData name="Montgomery, Eliza L. (KSC-NEL70)" userId="56051815-84dd-4697-a1c2-c77b454815fc" providerId="ADAL" clId="{5AB3A74E-E26B-44C2-B761-8AE1CBDB17C5}" dt="2023-06-20T20:00:44.596" v="2426" actId="1076"/>
          <ac:picMkLst>
            <pc:docMk/>
            <pc:sldMk cId="1020369068" sldId="502"/>
            <ac:picMk id="9" creationId="{79F0E476-9C56-496D-BC07-080E025B9DB5}"/>
          </ac:picMkLst>
        </pc:picChg>
      </pc:sldChg>
      <pc:sldChg chg="modSp del mod">
        <pc:chgData name="Montgomery, Eliza L. (KSC-NEL70)" userId="56051815-84dd-4697-a1c2-c77b454815fc" providerId="ADAL" clId="{5AB3A74E-E26B-44C2-B761-8AE1CBDB17C5}" dt="2023-06-20T20:03:42.721" v="2541" actId="47"/>
        <pc:sldMkLst>
          <pc:docMk/>
          <pc:sldMk cId="385882441" sldId="503"/>
        </pc:sldMkLst>
        <pc:spChg chg="mod">
          <ac:chgData name="Montgomery, Eliza L. (KSC-NEL70)" userId="56051815-84dd-4697-a1c2-c77b454815fc" providerId="ADAL" clId="{5AB3A74E-E26B-44C2-B761-8AE1CBDB17C5}" dt="2023-06-20T20:03:35.351" v="2535" actId="21"/>
          <ac:spMkLst>
            <pc:docMk/>
            <pc:sldMk cId="385882441" sldId="503"/>
            <ac:spMk id="3" creationId="{8220BEA9-7F67-40D9-AAAA-5C44C760C517}"/>
          </ac:spMkLst>
        </pc:spChg>
      </pc:sldChg>
      <pc:sldChg chg="modSp mod">
        <pc:chgData name="Montgomery, Eliza L. (KSC-NEL70)" userId="56051815-84dd-4697-a1c2-c77b454815fc" providerId="ADAL" clId="{5AB3A74E-E26B-44C2-B761-8AE1CBDB17C5}" dt="2023-06-20T19:35:44.193" v="1701"/>
        <pc:sldMkLst>
          <pc:docMk/>
          <pc:sldMk cId="1868453778" sldId="504"/>
        </pc:sldMkLst>
        <pc:spChg chg="mod">
          <ac:chgData name="Montgomery, Eliza L. (KSC-NEL70)" userId="56051815-84dd-4697-a1c2-c77b454815fc" providerId="ADAL" clId="{5AB3A74E-E26B-44C2-B761-8AE1CBDB17C5}" dt="2023-06-20T19:35:44.193" v="1701"/>
          <ac:spMkLst>
            <pc:docMk/>
            <pc:sldMk cId="1868453778" sldId="504"/>
            <ac:spMk id="2" creationId="{F33BA9A0-570C-470F-83EE-DD6CFF645E6C}"/>
          </ac:spMkLst>
        </pc:spChg>
        <pc:spChg chg="mod">
          <ac:chgData name="Montgomery, Eliza L. (KSC-NEL70)" userId="56051815-84dd-4697-a1c2-c77b454815fc" providerId="ADAL" clId="{5AB3A74E-E26B-44C2-B761-8AE1CBDB17C5}" dt="2023-06-20T19:34:56.666" v="1698" actId="20577"/>
          <ac:spMkLst>
            <pc:docMk/>
            <pc:sldMk cId="1868453778" sldId="504"/>
            <ac:spMk id="32" creationId="{CBAF2436-7F51-45B2-AE8A-FB725146AD16}"/>
          </ac:spMkLst>
        </pc:spChg>
        <pc:spChg chg="mod">
          <ac:chgData name="Montgomery, Eliza L. (KSC-NEL70)" userId="56051815-84dd-4697-a1c2-c77b454815fc" providerId="ADAL" clId="{5AB3A74E-E26B-44C2-B761-8AE1CBDB17C5}" dt="2023-06-20T19:28:42.097" v="1476" actId="1076"/>
          <ac:spMkLst>
            <pc:docMk/>
            <pc:sldMk cId="1868453778" sldId="504"/>
            <ac:spMk id="40" creationId="{154243B3-6962-46B6-987A-D326C5BB89FF}"/>
          </ac:spMkLst>
        </pc:spChg>
        <pc:picChg chg="mod">
          <ac:chgData name="Montgomery, Eliza L. (KSC-NEL70)" userId="56051815-84dd-4697-a1c2-c77b454815fc" providerId="ADAL" clId="{5AB3A74E-E26B-44C2-B761-8AE1CBDB17C5}" dt="2023-06-20T19:32:53.424" v="1506" actId="1076"/>
          <ac:picMkLst>
            <pc:docMk/>
            <pc:sldMk cId="1868453778" sldId="504"/>
            <ac:picMk id="3" creationId="{B603A712-711B-7A67-AF5C-270BF5407239}"/>
          </ac:picMkLst>
        </pc:picChg>
        <pc:picChg chg="mod">
          <ac:chgData name="Montgomery, Eliza L. (KSC-NEL70)" userId="56051815-84dd-4697-a1c2-c77b454815fc" providerId="ADAL" clId="{5AB3A74E-E26B-44C2-B761-8AE1CBDB17C5}" dt="2023-06-20T19:32:54.932" v="1507" actId="1076"/>
          <ac:picMkLst>
            <pc:docMk/>
            <pc:sldMk cId="1868453778" sldId="504"/>
            <ac:picMk id="11" creationId="{2709FA9F-7C14-4022-A9BD-141BEC253DD3}"/>
          </ac:picMkLst>
        </pc:picChg>
      </pc:sldChg>
      <pc:sldChg chg="addSp delSp modSp add del mod">
        <pc:chgData name="Montgomery, Eliza L. (KSC-NEL70)" userId="56051815-84dd-4697-a1c2-c77b454815fc" providerId="ADAL" clId="{5AB3A74E-E26B-44C2-B761-8AE1CBDB17C5}" dt="2023-06-20T19:24:25.824" v="1376" actId="20577"/>
        <pc:sldMkLst>
          <pc:docMk/>
          <pc:sldMk cId="2301662664" sldId="505"/>
        </pc:sldMkLst>
        <pc:spChg chg="mod">
          <ac:chgData name="Montgomery, Eliza L. (KSC-NEL70)" userId="56051815-84dd-4697-a1c2-c77b454815fc" providerId="ADAL" clId="{5AB3A74E-E26B-44C2-B761-8AE1CBDB17C5}" dt="2023-06-20T19:24:25.824" v="1376" actId="20577"/>
          <ac:spMkLst>
            <pc:docMk/>
            <pc:sldMk cId="2301662664" sldId="505"/>
            <ac:spMk id="2" creationId="{F376F12F-607E-4FC6-8C02-F205A4A18556}"/>
          </ac:spMkLst>
        </pc:spChg>
        <pc:spChg chg="mod">
          <ac:chgData name="Montgomery, Eliza L. (KSC-NEL70)" userId="56051815-84dd-4697-a1c2-c77b454815fc" providerId="ADAL" clId="{5AB3A74E-E26B-44C2-B761-8AE1CBDB17C5}" dt="2023-06-20T19:22:12.622" v="1314" actId="20577"/>
          <ac:spMkLst>
            <pc:docMk/>
            <pc:sldMk cId="2301662664" sldId="505"/>
            <ac:spMk id="3" creationId="{DBD7B295-7B9E-49C2-A3D1-32A4B28B75AA}"/>
          </ac:spMkLst>
        </pc:spChg>
        <pc:spChg chg="mod">
          <ac:chgData name="Montgomery, Eliza L. (KSC-NEL70)" userId="56051815-84dd-4697-a1c2-c77b454815fc" providerId="ADAL" clId="{5AB3A74E-E26B-44C2-B761-8AE1CBDB17C5}" dt="2023-06-20T18:57:11.103" v="890" actId="1076"/>
          <ac:spMkLst>
            <pc:docMk/>
            <pc:sldMk cId="2301662664" sldId="505"/>
            <ac:spMk id="6" creationId="{BAF8C618-243E-4A59-8F63-8AD850E82110}"/>
          </ac:spMkLst>
        </pc:spChg>
        <pc:spChg chg="mod">
          <ac:chgData name="Montgomery, Eliza L. (KSC-NEL70)" userId="56051815-84dd-4697-a1c2-c77b454815fc" providerId="ADAL" clId="{5AB3A74E-E26B-44C2-B761-8AE1CBDB17C5}" dt="2023-06-20T18:57:11.103" v="890" actId="1076"/>
          <ac:spMkLst>
            <pc:docMk/>
            <pc:sldMk cId="2301662664" sldId="505"/>
            <ac:spMk id="10" creationId="{93998883-AE0D-47DE-BC53-9F9AA7648EE9}"/>
          </ac:spMkLst>
        </pc:spChg>
        <pc:spChg chg="mod">
          <ac:chgData name="Montgomery, Eliza L. (KSC-NEL70)" userId="56051815-84dd-4697-a1c2-c77b454815fc" providerId="ADAL" clId="{5AB3A74E-E26B-44C2-B761-8AE1CBDB17C5}" dt="2023-06-20T18:57:11.103" v="890" actId="1076"/>
          <ac:spMkLst>
            <pc:docMk/>
            <pc:sldMk cId="2301662664" sldId="505"/>
            <ac:spMk id="11" creationId="{0E3ECAA6-751D-41F9-B969-4389BCC8E8C9}"/>
          </ac:spMkLst>
        </pc:spChg>
        <pc:spChg chg="del">
          <ac:chgData name="Montgomery, Eliza L. (KSC-NEL70)" userId="56051815-84dd-4697-a1c2-c77b454815fc" providerId="ADAL" clId="{5AB3A74E-E26B-44C2-B761-8AE1CBDB17C5}" dt="2023-06-20T18:51:59.310" v="803" actId="478"/>
          <ac:spMkLst>
            <pc:docMk/>
            <pc:sldMk cId="2301662664" sldId="505"/>
            <ac:spMk id="16" creationId="{22EFDAF8-2D86-47A8-BDD0-950721BEE4B0}"/>
          </ac:spMkLst>
        </pc:spChg>
        <pc:spChg chg="mod">
          <ac:chgData name="Montgomery, Eliza L. (KSC-NEL70)" userId="56051815-84dd-4697-a1c2-c77b454815fc" providerId="ADAL" clId="{5AB3A74E-E26B-44C2-B761-8AE1CBDB17C5}" dt="2023-06-20T18:57:00.953" v="889" actId="1076"/>
          <ac:spMkLst>
            <pc:docMk/>
            <pc:sldMk cId="2301662664" sldId="505"/>
            <ac:spMk id="17" creationId="{9AAF7E85-57D1-49F0-825D-3EDC39D86685}"/>
          </ac:spMkLst>
        </pc:spChg>
        <pc:spChg chg="del">
          <ac:chgData name="Montgomery, Eliza L. (KSC-NEL70)" userId="56051815-84dd-4697-a1c2-c77b454815fc" providerId="ADAL" clId="{5AB3A74E-E26B-44C2-B761-8AE1CBDB17C5}" dt="2023-06-20T18:52:01.157" v="804" actId="478"/>
          <ac:spMkLst>
            <pc:docMk/>
            <pc:sldMk cId="2301662664" sldId="505"/>
            <ac:spMk id="19" creationId="{E098FFFC-CC0A-4BF1-9A03-3EC623A7098E}"/>
          </ac:spMkLst>
        </pc:spChg>
        <pc:spChg chg="add mod">
          <ac:chgData name="Montgomery, Eliza L. (KSC-NEL70)" userId="56051815-84dd-4697-a1c2-c77b454815fc" providerId="ADAL" clId="{5AB3A74E-E26B-44C2-B761-8AE1CBDB17C5}" dt="2023-06-20T18:54:26.517" v="812" actId="1076"/>
          <ac:spMkLst>
            <pc:docMk/>
            <pc:sldMk cId="2301662664" sldId="505"/>
            <ac:spMk id="21" creationId="{1BB3CF31-6E56-C62B-C3E6-87316A5F7142}"/>
          </ac:spMkLst>
        </pc:spChg>
        <pc:spChg chg="add mod">
          <ac:chgData name="Montgomery, Eliza L. (KSC-NEL70)" userId="56051815-84dd-4697-a1c2-c77b454815fc" providerId="ADAL" clId="{5AB3A74E-E26B-44C2-B761-8AE1CBDB17C5}" dt="2023-06-20T18:56:53.305" v="888" actId="1076"/>
          <ac:spMkLst>
            <pc:docMk/>
            <pc:sldMk cId="2301662664" sldId="505"/>
            <ac:spMk id="25" creationId="{C5AF5D69-65E6-59D1-C209-E29239898D23}"/>
          </ac:spMkLst>
        </pc:spChg>
        <pc:grpChg chg="mod">
          <ac:chgData name="Montgomery, Eliza L. (KSC-NEL70)" userId="56051815-84dd-4697-a1c2-c77b454815fc" providerId="ADAL" clId="{5AB3A74E-E26B-44C2-B761-8AE1CBDB17C5}" dt="2023-06-20T18:57:11.103" v="890" actId="1076"/>
          <ac:grpSpMkLst>
            <pc:docMk/>
            <pc:sldMk cId="2301662664" sldId="505"/>
            <ac:grpSpMk id="7" creationId="{9E766FDC-F399-4052-AF21-1DACF48DF43F}"/>
          </ac:grpSpMkLst>
        </pc:grpChg>
        <pc:grpChg chg="mod">
          <ac:chgData name="Montgomery, Eliza L. (KSC-NEL70)" userId="56051815-84dd-4697-a1c2-c77b454815fc" providerId="ADAL" clId="{5AB3A74E-E26B-44C2-B761-8AE1CBDB17C5}" dt="2023-06-20T18:57:11.103" v="890" actId="1076"/>
          <ac:grpSpMkLst>
            <pc:docMk/>
            <pc:sldMk cId="2301662664" sldId="505"/>
            <ac:grpSpMk id="9" creationId="{18C633F9-E4D3-4D3C-BB15-17377511130C}"/>
          </ac:grpSpMkLst>
        </pc:grpChg>
        <pc:picChg chg="add mod">
          <ac:chgData name="Montgomery, Eliza L. (KSC-NEL70)" userId="56051815-84dd-4697-a1c2-c77b454815fc" providerId="ADAL" clId="{5AB3A74E-E26B-44C2-B761-8AE1CBDB17C5}" dt="2023-06-20T18:54:26.517" v="812" actId="1076"/>
          <ac:picMkLst>
            <pc:docMk/>
            <pc:sldMk cId="2301662664" sldId="505"/>
            <ac:picMk id="5" creationId="{BEBFD58A-6D33-5548-EF9D-00A196CD1EDE}"/>
          </ac:picMkLst>
        </pc:picChg>
        <pc:picChg chg="mod">
          <ac:chgData name="Montgomery, Eliza L. (KSC-NEL70)" userId="56051815-84dd-4697-a1c2-c77b454815fc" providerId="ADAL" clId="{5AB3A74E-E26B-44C2-B761-8AE1CBDB17C5}" dt="2023-06-20T18:57:11.103" v="890" actId="1076"/>
          <ac:picMkLst>
            <pc:docMk/>
            <pc:sldMk cId="2301662664" sldId="505"/>
            <ac:picMk id="8" creationId="{38536BAD-F328-488B-9EC9-228069974427}"/>
          </ac:picMkLst>
        </pc:picChg>
        <pc:picChg chg="mod">
          <ac:chgData name="Montgomery, Eliza L. (KSC-NEL70)" userId="56051815-84dd-4697-a1c2-c77b454815fc" providerId="ADAL" clId="{5AB3A74E-E26B-44C2-B761-8AE1CBDB17C5}" dt="2023-06-20T18:57:00.953" v="889" actId="1076"/>
          <ac:picMkLst>
            <pc:docMk/>
            <pc:sldMk cId="2301662664" sldId="505"/>
            <ac:picMk id="14" creationId="{C854FF69-2E0A-44B1-AE18-BE47458E9B39}"/>
          </ac:picMkLst>
        </pc:picChg>
        <pc:picChg chg="mod">
          <ac:chgData name="Montgomery, Eliza L. (KSC-NEL70)" userId="56051815-84dd-4697-a1c2-c77b454815fc" providerId="ADAL" clId="{5AB3A74E-E26B-44C2-B761-8AE1CBDB17C5}" dt="2023-06-20T18:57:00.953" v="889" actId="1076"/>
          <ac:picMkLst>
            <pc:docMk/>
            <pc:sldMk cId="2301662664" sldId="505"/>
            <ac:picMk id="15" creationId="{7A661BCC-54E9-4DD5-9BF8-A777E5431853}"/>
          </ac:picMkLst>
        </pc:picChg>
        <pc:picChg chg="del">
          <ac:chgData name="Montgomery, Eliza L. (KSC-NEL70)" userId="56051815-84dd-4697-a1c2-c77b454815fc" providerId="ADAL" clId="{5AB3A74E-E26B-44C2-B761-8AE1CBDB17C5}" dt="2023-06-20T18:51:57.469" v="802" actId="478"/>
          <ac:picMkLst>
            <pc:docMk/>
            <pc:sldMk cId="2301662664" sldId="505"/>
            <ac:picMk id="18" creationId="{A047294A-324E-4E76-A85E-53FA5899368F}"/>
          </ac:picMkLst>
        </pc:picChg>
        <pc:picChg chg="add mod ord">
          <ac:chgData name="Montgomery, Eliza L. (KSC-NEL70)" userId="56051815-84dd-4697-a1c2-c77b454815fc" providerId="ADAL" clId="{5AB3A74E-E26B-44C2-B761-8AE1CBDB17C5}" dt="2023-06-20T18:55:09.342" v="819" actId="1076"/>
          <ac:picMkLst>
            <pc:docMk/>
            <pc:sldMk cId="2301662664" sldId="505"/>
            <ac:picMk id="22" creationId="{1E309355-B8EB-A3D5-BE3D-67BA7E3B2BA5}"/>
          </ac:picMkLst>
        </pc:picChg>
        <pc:picChg chg="add del mod">
          <ac:chgData name="Montgomery, Eliza L. (KSC-NEL70)" userId="56051815-84dd-4697-a1c2-c77b454815fc" providerId="ADAL" clId="{5AB3A74E-E26B-44C2-B761-8AE1CBDB17C5}" dt="2023-06-20T18:54:55.934" v="817" actId="478"/>
          <ac:picMkLst>
            <pc:docMk/>
            <pc:sldMk cId="2301662664" sldId="505"/>
            <ac:picMk id="23" creationId="{083C74A8-0D7D-DB23-C81E-B25F358A7EE8}"/>
          </ac:picMkLst>
        </pc:picChg>
        <pc:cxnChg chg="mod">
          <ac:chgData name="Montgomery, Eliza L. (KSC-NEL70)" userId="56051815-84dd-4697-a1c2-c77b454815fc" providerId="ADAL" clId="{5AB3A74E-E26B-44C2-B761-8AE1CBDB17C5}" dt="2023-06-20T18:57:11.103" v="890" actId="1076"/>
          <ac:cxnSpMkLst>
            <pc:docMk/>
            <pc:sldMk cId="2301662664" sldId="505"/>
            <ac:cxnSpMk id="12" creationId="{C4A9B98F-29FB-4F51-8E19-2AE7AA65AF32}"/>
          </ac:cxnSpMkLst>
        </pc:cxnChg>
        <pc:cxnChg chg="mod">
          <ac:chgData name="Montgomery, Eliza L. (KSC-NEL70)" userId="56051815-84dd-4697-a1c2-c77b454815fc" providerId="ADAL" clId="{5AB3A74E-E26B-44C2-B761-8AE1CBDB17C5}" dt="2023-06-20T18:57:11.103" v="890" actId="1076"/>
          <ac:cxnSpMkLst>
            <pc:docMk/>
            <pc:sldMk cId="2301662664" sldId="505"/>
            <ac:cxnSpMk id="13" creationId="{4BE87973-903C-4E8E-A614-CFCAD366B1A4}"/>
          </ac:cxnSpMkLst>
        </pc:cxnChg>
        <pc:cxnChg chg="add mod">
          <ac:chgData name="Montgomery, Eliza L. (KSC-NEL70)" userId="56051815-84dd-4697-a1c2-c77b454815fc" providerId="ADAL" clId="{5AB3A74E-E26B-44C2-B761-8AE1CBDB17C5}" dt="2023-06-20T18:54:26.517" v="812" actId="1076"/>
          <ac:cxnSpMkLst>
            <pc:docMk/>
            <pc:sldMk cId="2301662664" sldId="505"/>
            <ac:cxnSpMk id="20" creationId="{D439FFF6-8289-042A-2C09-0D322AA5CB91}"/>
          </ac:cxnSpMkLst>
        </pc:cxnChg>
      </pc:sldChg>
    </pc:docChg>
  </pc:docChgLst>
  <pc:docChgLst>
    <pc:chgData name="McMullen, Mya M. (KSC-LASSO-6720)[Bennett Aerospace]" userId="175e1fe1-765a-4f21-a579-c74905de04f9" providerId="ADAL" clId="{F0B5404E-5CE7-4878-9E3E-5F283E11A36D}"/>
    <pc:docChg chg="undo custSel addSld delSld modSld sldOrd modSection">
      <pc:chgData name="McMullen, Mya M. (KSC-LASSO-6720)[Bennett Aerospace]" userId="175e1fe1-765a-4f21-a579-c74905de04f9" providerId="ADAL" clId="{F0B5404E-5CE7-4878-9E3E-5F283E11A36D}" dt="2023-06-20T20:12:41.621" v="4303" actId="1076"/>
      <pc:docMkLst>
        <pc:docMk/>
      </pc:docMkLst>
      <pc:sldChg chg="addSp modSp mod">
        <pc:chgData name="McMullen, Mya M. (KSC-LASSO-6720)[Bennett Aerospace]" userId="175e1fe1-765a-4f21-a579-c74905de04f9" providerId="ADAL" clId="{F0B5404E-5CE7-4878-9E3E-5F283E11A36D}" dt="2023-06-20T15:56:45.642" v="3024" actId="20577"/>
        <pc:sldMkLst>
          <pc:docMk/>
          <pc:sldMk cId="113867720" sldId="355"/>
        </pc:sldMkLst>
        <pc:spChg chg="mod">
          <ac:chgData name="McMullen, Mya M. (KSC-LASSO-6720)[Bennett Aerospace]" userId="175e1fe1-765a-4f21-a579-c74905de04f9" providerId="ADAL" clId="{F0B5404E-5CE7-4878-9E3E-5F283E11A36D}" dt="2023-06-20T15:17:30.708" v="2305" actId="255"/>
          <ac:spMkLst>
            <pc:docMk/>
            <pc:sldMk cId="113867720" sldId="355"/>
            <ac:spMk id="2" creationId="{00000000-0000-0000-0000-000000000000}"/>
          </ac:spMkLst>
        </pc:spChg>
        <pc:spChg chg="mod">
          <ac:chgData name="McMullen, Mya M. (KSC-LASSO-6720)[Bennett Aerospace]" userId="175e1fe1-765a-4f21-a579-c74905de04f9" providerId="ADAL" clId="{F0B5404E-5CE7-4878-9E3E-5F283E11A36D}" dt="2023-06-20T15:42:30.721" v="3006" actId="20577"/>
          <ac:spMkLst>
            <pc:docMk/>
            <pc:sldMk cId="113867720" sldId="355"/>
            <ac:spMk id="5" creationId="{B9CA1C27-3DC3-4992-BFA3-2E8EE85C6944}"/>
          </ac:spMkLst>
        </pc:spChg>
        <pc:spChg chg="add mod">
          <ac:chgData name="McMullen, Mya M. (KSC-LASSO-6720)[Bennett Aerospace]" userId="175e1fe1-765a-4f21-a579-c74905de04f9" providerId="ADAL" clId="{F0B5404E-5CE7-4878-9E3E-5F283E11A36D}" dt="2023-06-20T15:56:45.642" v="3024" actId="20577"/>
          <ac:spMkLst>
            <pc:docMk/>
            <pc:sldMk cId="113867720" sldId="355"/>
            <ac:spMk id="6" creationId="{BD72DE9E-3D14-517D-EC66-3045738BD65F}"/>
          </ac:spMkLst>
        </pc:spChg>
        <pc:graphicFrameChg chg="mod">
          <ac:chgData name="McMullen, Mya M. (KSC-LASSO-6720)[Bennett Aerospace]" userId="175e1fe1-765a-4f21-a579-c74905de04f9" providerId="ADAL" clId="{F0B5404E-5CE7-4878-9E3E-5F283E11A36D}" dt="2023-06-20T14:51:29.680" v="846" actId="1038"/>
          <ac:graphicFrameMkLst>
            <pc:docMk/>
            <pc:sldMk cId="113867720" sldId="355"/>
            <ac:graphicFrameMk id="4" creationId="{FF59015E-7E51-477A-8477-98643CB2B7F2}"/>
          </ac:graphicFrameMkLst>
        </pc:graphicFrameChg>
        <pc:picChg chg="mod">
          <ac:chgData name="McMullen, Mya M. (KSC-LASSO-6720)[Bennett Aerospace]" userId="175e1fe1-765a-4f21-a579-c74905de04f9" providerId="ADAL" clId="{F0B5404E-5CE7-4878-9E3E-5F283E11A36D}" dt="2023-06-20T14:45:38.156" v="787" actId="1076"/>
          <ac:picMkLst>
            <pc:docMk/>
            <pc:sldMk cId="113867720" sldId="355"/>
            <ac:picMk id="18" creationId="{A319F1EB-1E6B-4DBB-9B04-6D6EC67FE635}"/>
          </ac:picMkLst>
        </pc:picChg>
      </pc:sldChg>
      <pc:sldChg chg="addSp modSp mod">
        <pc:chgData name="McMullen, Mya M. (KSC-LASSO-6720)[Bennett Aerospace]" userId="175e1fe1-765a-4f21-a579-c74905de04f9" providerId="ADAL" clId="{F0B5404E-5CE7-4878-9E3E-5F283E11A36D}" dt="2023-06-20T19:12:10.876" v="4230" actId="1076"/>
        <pc:sldMkLst>
          <pc:docMk/>
          <pc:sldMk cId="211128516" sldId="441"/>
        </pc:sldMkLst>
        <pc:spChg chg="mod">
          <ac:chgData name="McMullen, Mya M. (KSC-LASSO-6720)[Bennett Aerospace]" userId="175e1fe1-765a-4f21-a579-c74905de04f9" providerId="ADAL" clId="{F0B5404E-5CE7-4878-9E3E-5F283E11A36D}" dt="2023-06-20T15:17:26.109" v="2304" actId="255"/>
          <ac:spMkLst>
            <pc:docMk/>
            <pc:sldMk cId="211128516" sldId="441"/>
            <ac:spMk id="2" creationId="{F376F12F-607E-4FC6-8C02-F205A4A18556}"/>
          </ac:spMkLst>
        </pc:spChg>
        <pc:spChg chg="mod">
          <ac:chgData name="McMullen, Mya M. (KSC-LASSO-6720)[Bennett Aerospace]" userId="175e1fe1-765a-4f21-a579-c74905de04f9" providerId="ADAL" clId="{F0B5404E-5CE7-4878-9E3E-5F283E11A36D}" dt="2023-06-20T15:20:38.327" v="2349"/>
          <ac:spMkLst>
            <pc:docMk/>
            <pc:sldMk cId="211128516" sldId="441"/>
            <ac:spMk id="3" creationId="{DBD7B295-7B9E-49C2-A3D1-32A4B28B75AA}"/>
          </ac:spMkLst>
        </pc:spChg>
        <pc:spChg chg="add mod">
          <ac:chgData name="McMullen, Mya M. (KSC-LASSO-6720)[Bennett Aerospace]" userId="175e1fe1-765a-4f21-a579-c74905de04f9" providerId="ADAL" clId="{F0B5404E-5CE7-4878-9E3E-5F283E11A36D}" dt="2023-06-20T18:55:52.513" v="4224" actId="20577"/>
          <ac:spMkLst>
            <pc:docMk/>
            <pc:sldMk cId="211128516" sldId="441"/>
            <ac:spMk id="4" creationId="{BCE57ADA-31C7-2348-3618-86A4F8F7F026}"/>
          </ac:spMkLst>
        </pc:spChg>
        <pc:spChg chg="mod">
          <ac:chgData name="McMullen, Mya M. (KSC-LASSO-6720)[Bennett Aerospace]" userId="175e1fe1-765a-4f21-a579-c74905de04f9" providerId="ADAL" clId="{F0B5404E-5CE7-4878-9E3E-5F283E11A36D}" dt="2023-06-20T15:42:11.180" v="3000" actId="14100"/>
          <ac:spMkLst>
            <pc:docMk/>
            <pc:sldMk cId="211128516" sldId="441"/>
            <ac:spMk id="6" creationId="{BAF8C618-243E-4A59-8F63-8AD850E82110}"/>
          </ac:spMkLst>
        </pc:spChg>
        <pc:spChg chg="mod">
          <ac:chgData name="McMullen, Mya M. (KSC-LASSO-6720)[Bennett Aerospace]" userId="175e1fe1-765a-4f21-a579-c74905de04f9" providerId="ADAL" clId="{F0B5404E-5CE7-4878-9E3E-5F283E11A36D}" dt="2023-06-20T15:18:42.610" v="2318" actId="12"/>
          <ac:spMkLst>
            <pc:docMk/>
            <pc:sldMk cId="211128516" sldId="441"/>
            <ac:spMk id="16" creationId="{22EFDAF8-2D86-47A8-BDD0-950721BEE4B0}"/>
          </ac:spMkLst>
        </pc:spChg>
        <pc:spChg chg="mod">
          <ac:chgData name="McMullen, Mya M. (KSC-LASSO-6720)[Bennett Aerospace]" userId="175e1fe1-765a-4f21-a579-c74905de04f9" providerId="ADAL" clId="{F0B5404E-5CE7-4878-9E3E-5F283E11A36D}" dt="2023-06-20T15:56:52.129" v="3034" actId="20577"/>
          <ac:spMkLst>
            <pc:docMk/>
            <pc:sldMk cId="211128516" sldId="441"/>
            <ac:spMk id="17" creationId="{9AAF7E85-57D1-49F0-825D-3EDC39D86685}"/>
          </ac:spMkLst>
        </pc:spChg>
        <pc:spChg chg="mod">
          <ac:chgData name="McMullen, Mya M. (KSC-LASSO-6720)[Bennett Aerospace]" userId="175e1fe1-765a-4f21-a579-c74905de04f9" providerId="ADAL" clId="{F0B5404E-5CE7-4878-9E3E-5F283E11A36D}" dt="2023-06-20T15:56:56.390" v="3044" actId="20577"/>
          <ac:spMkLst>
            <pc:docMk/>
            <pc:sldMk cId="211128516" sldId="441"/>
            <ac:spMk id="19" creationId="{E098FFFC-CC0A-4BF1-9A03-3EC623A7098E}"/>
          </ac:spMkLst>
        </pc:spChg>
        <pc:picChg chg="mod">
          <ac:chgData name="McMullen, Mya M. (KSC-LASSO-6720)[Bennett Aerospace]" userId="175e1fe1-765a-4f21-a579-c74905de04f9" providerId="ADAL" clId="{F0B5404E-5CE7-4878-9E3E-5F283E11A36D}" dt="2023-06-20T15:42:03.108" v="2998" actId="1035"/>
          <ac:picMkLst>
            <pc:docMk/>
            <pc:sldMk cId="211128516" sldId="441"/>
            <ac:picMk id="14" creationId="{C854FF69-2E0A-44B1-AE18-BE47458E9B39}"/>
          </ac:picMkLst>
        </pc:picChg>
        <pc:picChg chg="mod">
          <ac:chgData name="McMullen, Mya M. (KSC-LASSO-6720)[Bennett Aerospace]" userId="175e1fe1-765a-4f21-a579-c74905de04f9" providerId="ADAL" clId="{F0B5404E-5CE7-4878-9E3E-5F283E11A36D}" dt="2023-06-20T15:42:03.108" v="2998" actId="1035"/>
          <ac:picMkLst>
            <pc:docMk/>
            <pc:sldMk cId="211128516" sldId="441"/>
            <ac:picMk id="15" creationId="{7A661BCC-54E9-4DD5-9BF8-A777E5431853}"/>
          </ac:picMkLst>
        </pc:picChg>
        <pc:picChg chg="mod">
          <ac:chgData name="McMullen, Mya M. (KSC-LASSO-6720)[Bennett Aerospace]" userId="175e1fe1-765a-4f21-a579-c74905de04f9" providerId="ADAL" clId="{F0B5404E-5CE7-4878-9E3E-5F283E11A36D}" dt="2023-06-20T15:42:03.108" v="2998" actId="1035"/>
          <ac:picMkLst>
            <pc:docMk/>
            <pc:sldMk cId="211128516" sldId="441"/>
            <ac:picMk id="18" creationId="{A047294A-324E-4E76-A85E-53FA5899368F}"/>
          </ac:picMkLst>
        </pc:picChg>
        <pc:picChg chg="add mod">
          <ac:chgData name="McMullen, Mya M. (KSC-LASSO-6720)[Bennett Aerospace]" userId="175e1fe1-765a-4f21-a579-c74905de04f9" providerId="ADAL" clId="{F0B5404E-5CE7-4878-9E3E-5F283E11A36D}" dt="2023-06-20T19:12:03.920" v="4228" actId="1076"/>
          <ac:picMkLst>
            <pc:docMk/>
            <pc:sldMk cId="211128516" sldId="441"/>
            <ac:picMk id="20" creationId="{4C79DE13-6D1A-F1A3-FA35-542AA043978B}"/>
          </ac:picMkLst>
        </pc:picChg>
        <pc:picChg chg="add mod">
          <ac:chgData name="McMullen, Mya M. (KSC-LASSO-6720)[Bennett Aerospace]" userId="175e1fe1-765a-4f21-a579-c74905de04f9" providerId="ADAL" clId="{F0B5404E-5CE7-4878-9E3E-5F283E11A36D}" dt="2023-06-20T18:55:05.551" v="4184" actId="1076"/>
          <ac:picMkLst>
            <pc:docMk/>
            <pc:sldMk cId="211128516" sldId="441"/>
            <ac:picMk id="1026" creationId="{02CA858C-598A-B0CF-77E8-99B19481D75D}"/>
          </ac:picMkLst>
        </pc:picChg>
        <pc:picChg chg="add mod">
          <ac:chgData name="McMullen, Mya M. (KSC-LASSO-6720)[Bennett Aerospace]" userId="175e1fe1-765a-4f21-a579-c74905de04f9" providerId="ADAL" clId="{F0B5404E-5CE7-4878-9E3E-5F283E11A36D}" dt="2023-06-20T19:12:10.876" v="4230" actId="1076"/>
          <ac:picMkLst>
            <pc:docMk/>
            <pc:sldMk cId="211128516" sldId="441"/>
            <ac:picMk id="1028" creationId="{C3977A41-8E01-E579-6122-0049FC97ED14}"/>
          </ac:picMkLst>
        </pc:picChg>
      </pc:sldChg>
      <pc:sldChg chg="modSp mod">
        <pc:chgData name="McMullen, Mya M. (KSC-LASSO-6720)[Bennett Aerospace]" userId="175e1fe1-765a-4f21-a579-c74905de04f9" providerId="ADAL" clId="{F0B5404E-5CE7-4878-9E3E-5F283E11A36D}" dt="2023-06-20T19:28:14.785" v="4244" actId="20577"/>
        <pc:sldMkLst>
          <pc:docMk/>
          <pc:sldMk cId="1527048240" sldId="444"/>
        </pc:sldMkLst>
        <pc:spChg chg="mod">
          <ac:chgData name="McMullen, Mya M. (KSC-LASSO-6720)[Bennett Aerospace]" userId="175e1fe1-765a-4f21-a579-c74905de04f9" providerId="ADAL" clId="{F0B5404E-5CE7-4878-9E3E-5F283E11A36D}" dt="2023-06-20T19:28:14.785" v="4244" actId="20577"/>
          <ac:spMkLst>
            <pc:docMk/>
            <pc:sldMk cId="1527048240" sldId="444"/>
            <ac:spMk id="2" creationId="{F33BA9A0-570C-470F-83EE-DD6CFF645E6C}"/>
          </ac:spMkLst>
        </pc:spChg>
        <pc:spChg chg="mod">
          <ac:chgData name="McMullen, Mya M. (KSC-LASSO-6720)[Bennett Aerospace]" userId="175e1fe1-765a-4f21-a579-c74905de04f9" providerId="ADAL" clId="{F0B5404E-5CE7-4878-9E3E-5F283E11A36D}" dt="2023-06-20T15:20:53.352" v="2352" actId="12"/>
          <ac:spMkLst>
            <pc:docMk/>
            <pc:sldMk cId="1527048240" sldId="444"/>
            <ac:spMk id="32" creationId="{CBAF2436-7F51-45B2-AE8A-FB725146AD16}"/>
          </ac:spMkLst>
        </pc:spChg>
        <pc:spChg chg="mod">
          <ac:chgData name="McMullen, Mya M. (KSC-LASSO-6720)[Bennett Aerospace]" userId="175e1fe1-765a-4f21-a579-c74905de04f9" providerId="ADAL" clId="{F0B5404E-5CE7-4878-9E3E-5F283E11A36D}" dt="2023-06-20T15:57:09.252" v="3064" actId="20577"/>
          <ac:spMkLst>
            <pc:docMk/>
            <pc:sldMk cId="1527048240" sldId="444"/>
            <ac:spMk id="39" creationId="{4535BF0D-4F2C-4D3A-86FD-0D3984BD4200}"/>
          </ac:spMkLst>
        </pc:spChg>
        <pc:spChg chg="mod">
          <ac:chgData name="McMullen, Mya M. (KSC-LASSO-6720)[Bennett Aerospace]" userId="175e1fe1-765a-4f21-a579-c74905de04f9" providerId="ADAL" clId="{F0B5404E-5CE7-4878-9E3E-5F283E11A36D}" dt="2023-06-20T15:57:05.331" v="3054" actId="20577"/>
          <ac:spMkLst>
            <pc:docMk/>
            <pc:sldMk cId="1527048240" sldId="444"/>
            <ac:spMk id="40" creationId="{154243B3-6962-46B6-987A-D326C5BB89FF}"/>
          </ac:spMkLst>
        </pc:spChg>
        <pc:picChg chg="mod">
          <ac:chgData name="McMullen, Mya M. (KSC-LASSO-6720)[Bennett Aerospace]" userId="175e1fe1-765a-4f21-a579-c74905de04f9" providerId="ADAL" clId="{F0B5404E-5CE7-4878-9E3E-5F283E11A36D}" dt="2023-06-20T14:51:43.806" v="863" actId="1038"/>
          <ac:picMkLst>
            <pc:docMk/>
            <pc:sldMk cId="1527048240" sldId="444"/>
            <ac:picMk id="37" creationId="{EA2F3447-C4E0-4E9A-B895-446E03F2CE94}"/>
          </ac:picMkLst>
        </pc:picChg>
        <pc:picChg chg="mod">
          <ac:chgData name="McMullen, Mya M. (KSC-LASSO-6720)[Bennett Aerospace]" userId="175e1fe1-765a-4f21-a579-c74905de04f9" providerId="ADAL" clId="{F0B5404E-5CE7-4878-9E3E-5F283E11A36D}" dt="2023-06-20T14:51:49.089" v="879" actId="1038"/>
          <ac:picMkLst>
            <pc:docMk/>
            <pc:sldMk cId="1527048240" sldId="444"/>
            <ac:picMk id="38" creationId="{1522EE97-109F-4EC1-98C8-B43A44BF1D36}"/>
          </ac:picMkLst>
        </pc:picChg>
      </pc:sldChg>
      <pc:sldChg chg="addSp delSp modSp mod">
        <pc:chgData name="McMullen, Mya M. (KSC-LASSO-6720)[Bennett Aerospace]" userId="175e1fe1-765a-4f21-a579-c74905de04f9" providerId="ADAL" clId="{F0B5404E-5CE7-4878-9E3E-5F283E11A36D}" dt="2023-06-20T16:28:48.624" v="3903" actId="20577"/>
        <pc:sldMkLst>
          <pc:docMk/>
          <pc:sldMk cId="1861015051" sldId="493"/>
        </pc:sldMkLst>
        <pc:spChg chg="mod">
          <ac:chgData name="McMullen, Mya M. (KSC-LASSO-6720)[Bennett Aerospace]" userId="175e1fe1-765a-4f21-a579-c74905de04f9" providerId="ADAL" clId="{F0B5404E-5CE7-4878-9E3E-5F283E11A36D}" dt="2023-06-20T15:16:44.724" v="2297" actId="255"/>
          <ac:spMkLst>
            <pc:docMk/>
            <pc:sldMk cId="1861015051" sldId="493"/>
            <ac:spMk id="2" creationId="{F33BA9A0-570C-470F-83EE-DD6CFF645E6C}"/>
          </ac:spMkLst>
        </pc:spChg>
        <pc:spChg chg="mod">
          <ac:chgData name="McMullen, Mya M. (KSC-LASSO-6720)[Bennett Aerospace]" userId="175e1fe1-765a-4f21-a579-c74905de04f9" providerId="ADAL" clId="{F0B5404E-5CE7-4878-9E3E-5F283E11A36D}" dt="2023-06-20T16:28:48.624" v="3903" actId="20577"/>
          <ac:spMkLst>
            <pc:docMk/>
            <pc:sldMk cId="1861015051" sldId="493"/>
            <ac:spMk id="3" creationId="{8220BEA9-7F67-40D9-AAAA-5C44C760C517}"/>
          </ac:spMkLst>
        </pc:spChg>
        <pc:spChg chg="mod">
          <ac:chgData name="McMullen, Mya M. (KSC-LASSO-6720)[Bennett Aerospace]" userId="175e1fe1-765a-4f21-a579-c74905de04f9" providerId="ADAL" clId="{F0B5404E-5CE7-4878-9E3E-5F283E11A36D}" dt="2023-06-20T15:57:55.795" v="3148" actId="20577"/>
          <ac:spMkLst>
            <pc:docMk/>
            <pc:sldMk cId="1861015051" sldId="493"/>
            <ac:spMk id="5" creationId="{EAD458B9-6593-4465-B9CD-7143DCCF9A8D}"/>
          </ac:spMkLst>
        </pc:spChg>
        <pc:spChg chg="mod">
          <ac:chgData name="McMullen, Mya M. (KSC-LASSO-6720)[Bennett Aerospace]" userId="175e1fe1-765a-4f21-a579-c74905de04f9" providerId="ADAL" clId="{F0B5404E-5CE7-4878-9E3E-5F283E11A36D}" dt="2023-06-20T15:58:00.324" v="3159" actId="20577"/>
          <ac:spMkLst>
            <pc:docMk/>
            <pc:sldMk cId="1861015051" sldId="493"/>
            <ac:spMk id="7" creationId="{577FE426-7131-4697-A548-5AEF87ED89F0}"/>
          </ac:spMkLst>
        </pc:spChg>
        <pc:spChg chg="add mod">
          <ac:chgData name="McMullen, Mya M. (KSC-LASSO-6720)[Bennett Aerospace]" userId="175e1fe1-765a-4f21-a579-c74905de04f9" providerId="ADAL" clId="{F0B5404E-5CE7-4878-9E3E-5F283E11A36D}" dt="2023-06-20T15:57:50.558" v="3137" actId="20577"/>
          <ac:spMkLst>
            <pc:docMk/>
            <pc:sldMk cId="1861015051" sldId="493"/>
            <ac:spMk id="8" creationId="{5211A698-7C05-BD31-F7A7-5A39EC3BF5B2}"/>
          </ac:spMkLst>
        </pc:spChg>
        <pc:spChg chg="del mod">
          <ac:chgData name="McMullen, Mya M. (KSC-LASSO-6720)[Bennett Aerospace]" userId="175e1fe1-765a-4f21-a579-c74905de04f9" providerId="ADAL" clId="{F0B5404E-5CE7-4878-9E3E-5F283E11A36D}" dt="2023-06-20T13:56:23.700" v="11" actId="478"/>
          <ac:spMkLst>
            <pc:docMk/>
            <pc:sldMk cId="1861015051" sldId="493"/>
            <ac:spMk id="10" creationId="{8974CCF2-B63C-4173-95BC-1D1ABE314203}"/>
          </ac:spMkLst>
        </pc:spChg>
        <pc:graphicFrameChg chg="mod modGraphic">
          <ac:chgData name="McMullen, Mya M. (KSC-LASSO-6720)[Bennett Aerospace]" userId="175e1fe1-765a-4f21-a579-c74905de04f9" providerId="ADAL" clId="{F0B5404E-5CE7-4878-9E3E-5F283E11A36D}" dt="2023-06-20T15:14:18.967" v="2250" actId="20577"/>
          <ac:graphicFrameMkLst>
            <pc:docMk/>
            <pc:sldMk cId="1861015051" sldId="493"/>
            <ac:graphicFrameMk id="11" creationId="{2C6F8D26-787E-42A4-B377-33943F0833A4}"/>
          </ac:graphicFrameMkLst>
        </pc:graphicFrameChg>
        <pc:picChg chg="del">
          <ac:chgData name="McMullen, Mya M. (KSC-LASSO-6720)[Bennett Aerospace]" userId="175e1fe1-765a-4f21-a579-c74905de04f9" providerId="ADAL" clId="{F0B5404E-5CE7-4878-9E3E-5F283E11A36D}" dt="2023-06-20T13:55:54.679" v="1" actId="478"/>
          <ac:picMkLst>
            <pc:docMk/>
            <pc:sldMk cId="1861015051" sldId="493"/>
            <ac:picMk id="9" creationId="{79F0E476-9C56-496D-BC07-080E025B9DB5}"/>
          </ac:picMkLst>
        </pc:picChg>
      </pc:sldChg>
      <pc:sldChg chg="addSp delSp modSp mod">
        <pc:chgData name="McMullen, Mya M. (KSC-LASSO-6720)[Bennett Aerospace]" userId="175e1fe1-765a-4f21-a579-c74905de04f9" providerId="ADAL" clId="{F0B5404E-5CE7-4878-9E3E-5F283E11A36D}" dt="2023-06-20T19:28:07.887" v="4242" actId="20577"/>
        <pc:sldMkLst>
          <pc:docMk/>
          <pc:sldMk cId="603338637" sldId="495"/>
        </pc:sldMkLst>
        <pc:spChg chg="mod">
          <ac:chgData name="McMullen, Mya M. (KSC-LASSO-6720)[Bennett Aerospace]" userId="175e1fe1-765a-4f21-a579-c74905de04f9" providerId="ADAL" clId="{F0B5404E-5CE7-4878-9E3E-5F283E11A36D}" dt="2023-06-20T19:28:07.887" v="4242" actId="20577"/>
          <ac:spMkLst>
            <pc:docMk/>
            <pc:sldMk cId="603338637" sldId="495"/>
            <ac:spMk id="9" creationId="{E4087508-F597-4979-9A70-F814BB482731}"/>
          </ac:spMkLst>
        </pc:spChg>
        <pc:spChg chg="mod">
          <ac:chgData name="McMullen, Mya M. (KSC-LASSO-6720)[Bennett Aerospace]" userId="175e1fe1-765a-4f21-a579-c74905de04f9" providerId="ADAL" clId="{F0B5404E-5CE7-4878-9E3E-5F283E11A36D}" dt="2023-06-20T15:21:53.364" v="2397" actId="20577"/>
          <ac:spMkLst>
            <pc:docMk/>
            <pc:sldMk cId="603338637" sldId="495"/>
            <ac:spMk id="32" creationId="{CBAF2436-7F51-45B2-AE8A-FB725146AD16}"/>
          </ac:spMkLst>
        </pc:spChg>
        <pc:spChg chg="mod">
          <ac:chgData name="McMullen, Mya M. (KSC-LASSO-6720)[Bennett Aerospace]" userId="175e1fe1-765a-4f21-a579-c74905de04f9" providerId="ADAL" clId="{F0B5404E-5CE7-4878-9E3E-5F283E11A36D}" dt="2023-06-20T15:57:14.036" v="3074" actId="20577"/>
          <ac:spMkLst>
            <pc:docMk/>
            <pc:sldMk cId="603338637" sldId="495"/>
            <ac:spMk id="39" creationId="{4535BF0D-4F2C-4D3A-86FD-0D3984BD4200}"/>
          </ac:spMkLst>
        </pc:spChg>
        <pc:picChg chg="add del mod">
          <ac:chgData name="McMullen, Mya M. (KSC-LASSO-6720)[Bennett Aerospace]" userId="175e1fe1-765a-4f21-a579-c74905de04f9" providerId="ADAL" clId="{F0B5404E-5CE7-4878-9E3E-5F283E11A36D}" dt="2023-06-20T19:23:59.730" v="4236" actId="478"/>
          <ac:picMkLst>
            <pc:docMk/>
            <pc:sldMk cId="603338637" sldId="495"/>
            <ac:picMk id="2" creationId="{FF1EAD7F-2A46-5090-CA39-2A714AADB650}"/>
          </ac:picMkLst>
        </pc:picChg>
        <pc:picChg chg="add mod">
          <ac:chgData name="McMullen, Mya M. (KSC-LASSO-6720)[Bennett Aerospace]" userId="175e1fe1-765a-4f21-a579-c74905de04f9" providerId="ADAL" clId="{F0B5404E-5CE7-4878-9E3E-5F283E11A36D}" dt="2023-06-20T19:24:10.477" v="4240" actId="1076"/>
          <ac:picMkLst>
            <pc:docMk/>
            <pc:sldMk cId="603338637" sldId="495"/>
            <ac:picMk id="3" creationId="{DD1C984A-5FDA-DE46-DFF0-3062B2E97E8A}"/>
          </ac:picMkLst>
        </pc:picChg>
        <pc:picChg chg="del mod">
          <ac:chgData name="McMullen, Mya M. (KSC-LASSO-6720)[Bennett Aerospace]" userId="175e1fe1-765a-4f21-a579-c74905de04f9" providerId="ADAL" clId="{F0B5404E-5CE7-4878-9E3E-5F283E11A36D}" dt="2023-06-20T19:22:04.222" v="4231" actId="478"/>
          <ac:picMkLst>
            <pc:docMk/>
            <pc:sldMk cId="603338637" sldId="495"/>
            <ac:picMk id="8" creationId="{BBABA20E-CE06-488D-AE97-692D18B63752}"/>
          </ac:picMkLst>
        </pc:picChg>
      </pc:sldChg>
      <pc:sldChg chg="modSp mod">
        <pc:chgData name="McMullen, Mya M. (KSC-LASSO-6720)[Bennett Aerospace]" userId="175e1fe1-765a-4f21-a579-c74905de04f9" providerId="ADAL" clId="{F0B5404E-5CE7-4878-9E3E-5F283E11A36D}" dt="2023-06-20T16:13:45.684" v="3341" actId="20577"/>
        <pc:sldMkLst>
          <pc:docMk/>
          <pc:sldMk cId="2519509956" sldId="496"/>
        </pc:sldMkLst>
        <pc:spChg chg="mod">
          <ac:chgData name="McMullen, Mya M. (KSC-LASSO-6720)[Bennett Aerospace]" userId="175e1fe1-765a-4f21-a579-c74905de04f9" providerId="ADAL" clId="{F0B5404E-5CE7-4878-9E3E-5F283E11A36D}" dt="2023-06-20T15:17:10.866" v="2301" actId="255"/>
          <ac:spMkLst>
            <pc:docMk/>
            <pc:sldMk cId="2519509956" sldId="496"/>
            <ac:spMk id="2" creationId="{F33BA9A0-570C-470F-83EE-DD6CFF645E6C}"/>
          </ac:spMkLst>
        </pc:spChg>
        <pc:spChg chg="mod">
          <ac:chgData name="McMullen, Mya M. (KSC-LASSO-6720)[Bennett Aerospace]" userId="175e1fe1-765a-4f21-a579-c74905de04f9" providerId="ADAL" clId="{F0B5404E-5CE7-4878-9E3E-5F283E11A36D}" dt="2023-06-20T16:13:45.684" v="3341" actId="20577"/>
          <ac:spMkLst>
            <pc:docMk/>
            <pc:sldMk cId="2519509956" sldId="496"/>
            <ac:spMk id="32" creationId="{CBAF2436-7F51-45B2-AE8A-FB725146AD16}"/>
          </ac:spMkLst>
        </pc:spChg>
        <pc:spChg chg="mod">
          <ac:chgData name="McMullen, Mya M. (KSC-LASSO-6720)[Bennett Aerospace]" userId="175e1fe1-765a-4f21-a579-c74905de04f9" providerId="ADAL" clId="{F0B5404E-5CE7-4878-9E3E-5F283E11A36D}" dt="2023-06-20T15:57:19.158" v="3084" actId="20577"/>
          <ac:spMkLst>
            <pc:docMk/>
            <pc:sldMk cId="2519509956" sldId="496"/>
            <ac:spMk id="39" creationId="{4535BF0D-4F2C-4D3A-86FD-0D3984BD4200}"/>
          </ac:spMkLst>
        </pc:spChg>
      </pc:sldChg>
      <pc:sldChg chg="modSp mod ord">
        <pc:chgData name="McMullen, Mya M. (KSC-LASSO-6720)[Bennett Aerospace]" userId="175e1fe1-765a-4f21-a579-c74905de04f9" providerId="ADAL" clId="{F0B5404E-5CE7-4878-9E3E-5F283E11A36D}" dt="2023-06-20T16:25:38.492" v="3762" actId="20577"/>
        <pc:sldMkLst>
          <pc:docMk/>
          <pc:sldMk cId="1670347494" sldId="497"/>
        </pc:sldMkLst>
        <pc:spChg chg="mod">
          <ac:chgData name="McMullen, Mya M. (KSC-LASSO-6720)[Bennett Aerospace]" userId="175e1fe1-765a-4f21-a579-c74905de04f9" providerId="ADAL" clId="{F0B5404E-5CE7-4878-9E3E-5F283E11A36D}" dt="2023-06-20T15:16:49.751" v="2298" actId="255"/>
          <ac:spMkLst>
            <pc:docMk/>
            <pc:sldMk cId="1670347494" sldId="497"/>
            <ac:spMk id="2" creationId="{F33BA9A0-570C-470F-83EE-DD6CFF645E6C}"/>
          </ac:spMkLst>
        </pc:spChg>
        <pc:spChg chg="mod">
          <ac:chgData name="McMullen, Mya M. (KSC-LASSO-6720)[Bennett Aerospace]" userId="175e1fe1-765a-4f21-a579-c74905de04f9" providerId="ADAL" clId="{F0B5404E-5CE7-4878-9E3E-5F283E11A36D}" dt="2023-06-20T16:25:38.492" v="3762" actId="20577"/>
          <ac:spMkLst>
            <pc:docMk/>
            <pc:sldMk cId="1670347494" sldId="497"/>
            <ac:spMk id="3" creationId="{8220BEA9-7F67-40D9-AAAA-5C44C760C517}"/>
          </ac:spMkLst>
        </pc:spChg>
        <pc:spChg chg="mod">
          <ac:chgData name="McMullen, Mya M. (KSC-LASSO-6720)[Bennett Aerospace]" userId="175e1fe1-765a-4f21-a579-c74905de04f9" providerId="ADAL" clId="{F0B5404E-5CE7-4878-9E3E-5F283E11A36D}" dt="2023-06-20T15:57:44.654" v="3128" actId="20577"/>
          <ac:spMkLst>
            <pc:docMk/>
            <pc:sldMk cId="1670347494" sldId="497"/>
            <ac:spMk id="5" creationId="{EAD458B9-6593-4465-B9CD-7143DCCF9A8D}"/>
          </ac:spMkLst>
        </pc:spChg>
        <pc:picChg chg="mod">
          <ac:chgData name="McMullen, Mya M. (KSC-LASSO-6720)[Bennett Aerospace]" userId="175e1fe1-765a-4f21-a579-c74905de04f9" providerId="ADAL" clId="{F0B5404E-5CE7-4878-9E3E-5F283E11A36D}" dt="2023-06-20T14:57:24.307" v="1225" actId="1038"/>
          <ac:picMkLst>
            <pc:docMk/>
            <pc:sldMk cId="1670347494" sldId="497"/>
            <ac:picMk id="8" creationId="{B81C8D82-19AF-4940-97B3-B20D7777E4EE}"/>
          </ac:picMkLst>
        </pc:picChg>
      </pc:sldChg>
      <pc:sldChg chg="addSp delSp modSp mod">
        <pc:chgData name="McMullen, Mya M. (KSC-LASSO-6720)[Bennett Aerospace]" userId="175e1fe1-765a-4f21-a579-c74905de04f9" providerId="ADAL" clId="{F0B5404E-5CE7-4878-9E3E-5F283E11A36D}" dt="2023-06-20T16:15:55.449" v="3404" actId="1076"/>
        <pc:sldMkLst>
          <pc:docMk/>
          <pc:sldMk cId="3921013211" sldId="498"/>
        </pc:sldMkLst>
        <pc:spChg chg="mod">
          <ac:chgData name="McMullen, Mya M. (KSC-LASSO-6720)[Bennett Aerospace]" userId="175e1fe1-765a-4f21-a579-c74905de04f9" providerId="ADAL" clId="{F0B5404E-5CE7-4878-9E3E-5F283E11A36D}" dt="2023-06-20T16:15:50.712" v="3403" actId="1037"/>
          <ac:spMkLst>
            <pc:docMk/>
            <pc:sldMk cId="3921013211" sldId="498"/>
            <ac:spMk id="2" creationId="{F33BA9A0-570C-470F-83EE-DD6CFF645E6C}"/>
          </ac:spMkLst>
        </pc:spChg>
        <pc:spChg chg="add del mod">
          <ac:chgData name="McMullen, Mya M. (KSC-LASSO-6720)[Bennett Aerospace]" userId="175e1fe1-765a-4f21-a579-c74905de04f9" providerId="ADAL" clId="{F0B5404E-5CE7-4878-9E3E-5F283E11A36D}" dt="2023-06-20T16:14:42.232" v="3354" actId="478"/>
          <ac:spMkLst>
            <pc:docMk/>
            <pc:sldMk cId="3921013211" sldId="498"/>
            <ac:spMk id="3" creationId="{267311DB-672B-CB7D-9728-422C50B17D13}"/>
          </ac:spMkLst>
        </pc:spChg>
        <pc:spChg chg="add mod">
          <ac:chgData name="McMullen, Mya M. (KSC-LASSO-6720)[Bennett Aerospace]" userId="175e1fe1-765a-4f21-a579-c74905de04f9" providerId="ADAL" clId="{F0B5404E-5CE7-4878-9E3E-5F283E11A36D}" dt="2023-06-20T16:15:55.449" v="3404" actId="1076"/>
          <ac:spMkLst>
            <pc:docMk/>
            <pc:sldMk cId="3921013211" sldId="498"/>
            <ac:spMk id="4" creationId="{0A544FCB-E5DC-5D64-48C8-82DF3F41B491}"/>
          </ac:spMkLst>
        </pc:spChg>
        <pc:spChg chg="del mod ord">
          <ac:chgData name="McMullen, Mya M. (KSC-LASSO-6720)[Bennett Aerospace]" userId="175e1fe1-765a-4f21-a579-c74905de04f9" providerId="ADAL" clId="{F0B5404E-5CE7-4878-9E3E-5F283E11A36D}" dt="2023-06-20T16:15:15.289" v="3395" actId="478"/>
          <ac:spMkLst>
            <pc:docMk/>
            <pc:sldMk cId="3921013211" sldId="498"/>
            <ac:spMk id="32" creationId="{CBAF2436-7F51-45B2-AE8A-FB725146AD16}"/>
          </ac:spMkLst>
        </pc:spChg>
        <pc:spChg chg="mod">
          <ac:chgData name="McMullen, Mya M. (KSC-LASSO-6720)[Bennett Aerospace]" userId="175e1fe1-765a-4f21-a579-c74905de04f9" providerId="ADAL" clId="{F0B5404E-5CE7-4878-9E3E-5F283E11A36D}" dt="2023-06-20T15:57:27.227" v="3095" actId="20577"/>
          <ac:spMkLst>
            <pc:docMk/>
            <pc:sldMk cId="3921013211" sldId="498"/>
            <ac:spMk id="40" creationId="{154243B3-6962-46B6-987A-D326C5BB89FF}"/>
          </ac:spMkLst>
        </pc:spChg>
        <pc:picChg chg="mod">
          <ac:chgData name="McMullen, Mya M. (KSC-LASSO-6720)[Bennett Aerospace]" userId="175e1fe1-765a-4f21-a579-c74905de04f9" providerId="ADAL" clId="{F0B5404E-5CE7-4878-9E3E-5F283E11A36D}" dt="2023-06-20T15:11:56.927" v="2018" actId="1035"/>
          <ac:picMkLst>
            <pc:docMk/>
            <pc:sldMk cId="3921013211" sldId="498"/>
            <ac:picMk id="14" creationId="{DB018C40-B520-4A2A-B796-621FA6D36DBA}"/>
          </ac:picMkLst>
        </pc:picChg>
        <pc:picChg chg="mod">
          <ac:chgData name="McMullen, Mya M. (KSC-LASSO-6720)[Bennett Aerospace]" userId="175e1fe1-765a-4f21-a579-c74905de04f9" providerId="ADAL" clId="{F0B5404E-5CE7-4878-9E3E-5F283E11A36D}" dt="2023-06-20T15:11:56.927" v="2018" actId="1035"/>
          <ac:picMkLst>
            <pc:docMk/>
            <pc:sldMk cId="3921013211" sldId="498"/>
            <ac:picMk id="15" creationId="{A773458B-7F52-42C3-B14B-B07C0904E3B2}"/>
          </ac:picMkLst>
        </pc:picChg>
        <pc:picChg chg="mod">
          <ac:chgData name="McMullen, Mya M. (KSC-LASSO-6720)[Bennett Aerospace]" userId="175e1fe1-765a-4f21-a579-c74905de04f9" providerId="ADAL" clId="{F0B5404E-5CE7-4878-9E3E-5F283E11A36D}" dt="2023-06-20T15:11:56.927" v="2018" actId="1035"/>
          <ac:picMkLst>
            <pc:docMk/>
            <pc:sldMk cId="3921013211" sldId="498"/>
            <ac:picMk id="16" creationId="{4A343D41-4C6D-4E57-81BD-0118A93DB029}"/>
          </ac:picMkLst>
        </pc:picChg>
        <pc:picChg chg="mod">
          <ac:chgData name="McMullen, Mya M. (KSC-LASSO-6720)[Bennett Aerospace]" userId="175e1fe1-765a-4f21-a579-c74905de04f9" providerId="ADAL" clId="{F0B5404E-5CE7-4878-9E3E-5F283E11A36D}" dt="2023-06-20T15:11:56.927" v="2018" actId="1035"/>
          <ac:picMkLst>
            <pc:docMk/>
            <pc:sldMk cId="3921013211" sldId="498"/>
            <ac:picMk id="17" creationId="{4BA1104D-E530-4688-B107-17C50DE07299}"/>
          </ac:picMkLst>
        </pc:picChg>
        <pc:picChg chg="mod">
          <ac:chgData name="McMullen, Mya M. (KSC-LASSO-6720)[Bennett Aerospace]" userId="175e1fe1-765a-4f21-a579-c74905de04f9" providerId="ADAL" clId="{F0B5404E-5CE7-4878-9E3E-5F283E11A36D}" dt="2023-06-20T15:11:56.927" v="2018" actId="1035"/>
          <ac:picMkLst>
            <pc:docMk/>
            <pc:sldMk cId="3921013211" sldId="498"/>
            <ac:picMk id="18" creationId="{47A02BB2-F04F-4C86-9F69-89A89FBD6E16}"/>
          </ac:picMkLst>
        </pc:picChg>
        <pc:picChg chg="mod">
          <ac:chgData name="McMullen, Mya M. (KSC-LASSO-6720)[Bennett Aerospace]" userId="175e1fe1-765a-4f21-a579-c74905de04f9" providerId="ADAL" clId="{F0B5404E-5CE7-4878-9E3E-5F283E11A36D}" dt="2023-06-20T15:11:56.927" v="2018" actId="1035"/>
          <ac:picMkLst>
            <pc:docMk/>
            <pc:sldMk cId="3921013211" sldId="498"/>
            <ac:picMk id="19" creationId="{4A4A5B12-2741-41FD-B3C0-3DF2C7FAA586}"/>
          </ac:picMkLst>
        </pc:picChg>
      </pc:sldChg>
      <pc:sldChg chg="modSp mod ord">
        <pc:chgData name="McMullen, Mya M. (KSC-LASSO-6720)[Bennett Aerospace]" userId="175e1fe1-765a-4f21-a579-c74905de04f9" providerId="ADAL" clId="{F0B5404E-5CE7-4878-9E3E-5F283E11A36D}" dt="2023-06-20T19:31:48.504" v="4252"/>
        <pc:sldMkLst>
          <pc:docMk/>
          <pc:sldMk cId="3304563311" sldId="499"/>
        </pc:sldMkLst>
        <pc:spChg chg="mod">
          <ac:chgData name="McMullen, Mya M. (KSC-LASSO-6720)[Bennett Aerospace]" userId="175e1fe1-765a-4f21-a579-c74905de04f9" providerId="ADAL" clId="{F0B5404E-5CE7-4878-9E3E-5F283E11A36D}" dt="2023-06-20T19:28:49.043" v="4248" actId="20577"/>
          <ac:spMkLst>
            <pc:docMk/>
            <pc:sldMk cId="3304563311" sldId="499"/>
            <ac:spMk id="2" creationId="{F33BA9A0-570C-470F-83EE-DD6CFF645E6C}"/>
          </ac:spMkLst>
        </pc:spChg>
        <pc:spChg chg="mod">
          <ac:chgData name="McMullen, Mya M. (KSC-LASSO-6720)[Bennett Aerospace]" userId="175e1fe1-765a-4f21-a579-c74905de04f9" providerId="ADAL" clId="{F0B5404E-5CE7-4878-9E3E-5F283E11A36D}" dt="2023-06-20T16:21:58.010" v="3638" actId="20577"/>
          <ac:spMkLst>
            <pc:docMk/>
            <pc:sldMk cId="3304563311" sldId="499"/>
            <ac:spMk id="32" creationId="{CBAF2436-7F51-45B2-AE8A-FB725146AD16}"/>
          </ac:spMkLst>
        </pc:spChg>
        <pc:spChg chg="mod">
          <ac:chgData name="McMullen, Mya M. (KSC-LASSO-6720)[Bennett Aerospace]" userId="175e1fe1-765a-4f21-a579-c74905de04f9" providerId="ADAL" clId="{F0B5404E-5CE7-4878-9E3E-5F283E11A36D}" dt="2023-06-20T15:57:38.053" v="3117" actId="20577"/>
          <ac:spMkLst>
            <pc:docMk/>
            <pc:sldMk cId="3304563311" sldId="499"/>
            <ac:spMk id="40" creationId="{154243B3-6962-46B6-987A-D326C5BB89FF}"/>
          </ac:spMkLst>
        </pc:spChg>
      </pc:sldChg>
      <pc:sldChg chg="addSp delSp modSp del mod">
        <pc:chgData name="McMullen, Mya M. (KSC-LASSO-6720)[Bennett Aerospace]" userId="175e1fe1-765a-4f21-a579-c74905de04f9" providerId="ADAL" clId="{F0B5404E-5CE7-4878-9E3E-5F283E11A36D}" dt="2023-06-20T14:05:10.106" v="255" actId="47"/>
        <pc:sldMkLst>
          <pc:docMk/>
          <pc:sldMk cId="4077355381" sldId="500"/>
        </pc:sldMkLst>
        <pc:picChg chg="add del mod">
          <ac:chgData name="McMullen, Mya M. (KSC-LASSO-6720)[Bennett Aerospace]" userId="175e1fe1-765a-4f21-a579-c74905de04f9" providerId="ADAL" clId="{F0B5404E-5CE7-4878-9E3E-5F283E11A36D}" dt="2023-06-20T14:05:04.704" v="254" actId="478"/>
          <ac:picMkLst>
            <pc:docMk/>
            <pc:sldMk cId="4077355381" sldId="500"/>
            <ac:picMk id="3" creationId="{B603A712-711B-7A67-AF5C-270BF5407239}"/>
          </ac:picMkLst>
        </pc:picChg>
        <pc:picChg chg="del">
          <ac:chgData name="McMullen, Mya M. (KSC-LASSO-6720)[Bennett Aerospace]" userId="175e1fe1-765a-4f21-a579-c74905de04f9" providerId="ADAL" clId="{F0B5404E-5CE7-4878-9E3E-5F283E11A36D}" dt="2023-06-20T14:05:02.607" v="253" actId="478"/>
          <ac:picMkLst>
            <pc:docMk/>
            <pc:sldMk cId="4077355381" sldId="500"/>
            <ac:picMk id="11" creationId="{2709FA9F-7C14-4022-A9BD-141BEC253DD3}"/>
          </ac:picMkLst>
        </pc:picChg>
      </pc:sldChg>
      <pc:sldChg chg="addSp delSp modSp mod">
        <pc:chgData name="McMullen, Mya M. (KSC-LASSO-6720)[Bennett Aerospace]" userId="175e1fe1-765a-4f21-a579-c74905de04f9" providerId="ADAL" clId="{F0B5404E-5CE7-4878-9E3E-5F283E11A36D}" dt="2023-06-20T15:35:14.717" v="2990" actId="20577"/>
        <pc:sldMkLst>
          <pc:docMk/>
          <pc:sldMk cId="29954588" sldId="501"/>
        </pc:sldMkLst>
        <pc:spChg chg="mod">
          <ac:chgData name="McMullen, Mya M. (KSC-LASSO-6720)[Bennett Aerospace]" userId="175e1fe1-765a-4f21-a579-c74905de04f9" providerId="ADAL" clId="{F0B5404E-5CE7-4878-9E3E-5F283E11A36D}" dt="2023-06-20T15:17:36.989" v="2306" actId="255"/>
          <ac:spMkLst>
            <pc:docMk/>
            <pc:sldMk cId="29954588" sldId="501"/>
            <ac:spMk id="2" creationId="{00000000-0000-0000-0000-000000000000}"/>
          </ac:spMkLst>
        </pc:spChg>
        <pc:spChg chg="add mod">
          <ac:chgData name="McMullen, Mya M. (KSC-LASSO-6720)[Bennett Aerospace]" userId="175e1fe1-765a-4f21-a579-c74905de04f9" providerId="ADAL" clId="{F0B5404E-5CE7-4878-9E3E-5F283E11A36D}" dt="2023-06-20T15:10:04.917" v="1958" actId="20577"/>
          <ac:spMkLst>
            <pc:docMk/>
            <pc:sldMk cId="29954588" sldId="501"/>
            <ac:spMk id="7" creationId="{BBB63DA6-7732-2E4E-B196-A32FE0795540}"/>
          </ac:spMkLst>
        </pc:spChg>
        <pc:spChg chg="mod">
          <ac:chgData name="McMullen, Mya M. (KSC-LASSO-6720)[Bennett Aerospace]" userId="175e1fe1-765a-4f21-a579-c74905de04f9" providerId="ADAL" clId="{F0B5404E-5CE7-4878-9E3E-5F283E11A36D}" dt="2023-06-20T15:35:14.717" v="2990" actId="20577"/>
          <ac:spMkLst>
            <pc:docMk/>
            <pc:sldMk cId="29954588" sldId="501"/>
            <ac:spMk id="21" creationId="{F477C30C-686A-4B21-892F-7A5269D0212A}"/>
          </ac:spMkLst>
        </pc:spChg>
        <pc:spChg chg="mod">
          <ac:chgData name="McMullen, Mya M. (KSC-LASSO-6720)[Bennett Aerospace]" userId="175e1fe1-765a-4f21-a579-c74905de04f9" providerId="ADAL" clId="{F0B5404E-5CE7-4878-9E3E-5F283E11A36D}" dt="2023-06-20T15:34:51.476" v="2981" actId="2710"/>
          <ac:spMkLst>
            <pc:docMk/>
            <pc:sldMk cId="29954588" sldId="501"/>
            <ac:spMk id="37" creationId="{00000000-0000-0000-0000-000000000000}"/>
          </ac:spMkLst>
        </pc:spChg>
        <pc:picChg chg="add del mod modCrop">
          <ac:chgData name="McMullen, Mya M. (KSC-LASSO-6720)[Bennett Aerospace]" userId="175e1fe1-765a-4f21-a579-c74905de04f9" providerId="ADAL" clId="{F0B5404E-5CE7-4878-9E3E-5F283E11A36D}" dt="2023-06-20T14:47:33.550" v="829" actId="478"/>
          <ac:picMkLst>
            <pc:docMk/>
            <pc:sldMk cId="29954588" sldId="501"/>
            <ac:picMk id="4" creationId="{3EC24F67-AF9E-C01B-82C5-460A4911EDE7}"/>
          </ac:picMkLst>
        </pc:picChg>
        <pc:picChg chg="add mod">
          <ac:chgData name="McMullen, Mya M. (KSC-LASSO-6720)[Bennett Aerospace]" userId="175e1fe1-765a-4f21-a579-c74905de04f9" providerId="ADAL" clId="{F0B5404E-5CE7-4878-9E3E-5F283E11A36D}" dt="2023-06-20T14:51:10.368" v="839" actId="1076"/>
          <ac:picMkLst>
            <pc:docMk/>
            <pc:sldMk cId="29954588" sldId="501"/>
            <ac:picMk id="6" creationId="{5529C2A0-64C9-04A1-2F59-F107D356812E}"/>
          </ac:picMkLst>
        </pc:picChg>
      </pc:sldChg>
      <pc:sldChg chg="addSp delSp modSp add del mod">
        <pc:chgData name="McMullen, Mya M. (KSC-LASSO-6720)[Bennett Aerospace]" userId="175e1fe1-765a-4f21-a579-c74905de04f9" providerId="ADAL" clId="{F0B5404E-5CE7-4878-9E3E-5F283E11A36D}" dt="2023-06-20T20:12:41.621" v="4303" actId="1076"/>
        <pc:sldMkLst>
          <pc:docMk/>
          <pc:sldMk cId="1020369068" sldId="502"/>
        </pc:sldMkLst>
        <pc:spChg chg="mod">
          <ac:chgData name="McMullen, Mya M. (KSC-LASSO-6720)[Bennett Aerospace]" userId="175e1fe1-765a-4f21-a579-c74905de04f9" providerId="ADAL" clId="{F0B5404E-5CE7-4878-9E3E-5F283E11A36D}" dt="2023-06-20T15:16:39.305" v="2296" actId="255"/>
          <ac:spMkLst>
            <pc:docMk/>
            <pc:sldMk cId="1020369068" sldId="502"/>
            <ac:spMk id="2" creationId="{F33BA9A0-570C-470F-83EE-DD6CFF645E6C}"/>
          </ac:spMkLst>
        </pc:spChg>
        <pc:spChg chg="add del mod">
          <ac:chgData name="McMullen, Mya M. (KSC-LASSO-6720)[Bennett Aerospace]" userId="175e1fe1-765a-4f21-a579-c74905de04f9" providerId="ADAL" clId="{F0B5404E-5CE7-4878-9E3E-5F283E11A36D}" dt="2023-06-20T16:34:30.973" v="4119" actId="33524"/>
          <ac:spMkLst>
            <pc:docMk/>
            <pc:sldMk cId="1020369068" sldId="502"/>
            <ac:spMk id="3" creationId="{8220BEA9-7F67-40D9-AAAA-5C44C760C517}"/>
          </ac:spMkLst>
        </pc:spChg>
        <pc:spChg chg="del">
          <ac:chgData name="McMullen, Mya M. (KSC-LASSO-6720)[Bennett Aerospace]" userId="175e1fe1-765a-4f21-a579-c74905de04f9" providerId="ADAL" clId="{F0B5404E-5CE7-4878-9E3E-5F283E11A36D}" dt="2023-06-20T13:56:08.926" v="6" actId="478"/>
          <ac:spMkLst>
            <pc:docMk/>
            <pc:sldMk cId="1020369068" sldId="502"/>
            <ac:spMk id="5" creationId="{EAD458B9-6593-4465-B9CD-7143DCCF9A8D}"/>
          </ac:spMkLst>
        </pc:spChg>
        <pc:spChg chg="del">
          <ac:chgData name="McMullen, Mya M. (KSC-LASSO-6720)[Bennett Aerospace]" userId="175e1fe1-765a-4f21-a579-c74905de04f9" providerId="ADAL" clId="{F0B5404E-5CE7-4878-9E3E-5F283E11A36D}" dt="2023-06-20T13:56:11.545" v="7" actId="478"/>
          <ac:spMkLst>
            <pc:docMk/>
            <pc:sldMk cId="1020369068" sldId="502"/>
            <ac:spMk id="7" creationId="{577FE426-7131-4697-A548-5AEF87ED89F0}"/>
          </ac:spMkLst>
        </pc:spChg>
        <pc:spChg chg="add mod">
          <ac:chgData name="McMullen, Mya M. (KSC-LASSO-6720)[Bennett Aerospace]" userId="175e1fe1-765a-4f21-a579-c74905de04f9" providerId="ADAL" clId="{F0B5404E-5CE7-4878-9E3E-5F283E11A36D}" dt="2023-06-20T15:58:10.760" v="3179" actId="20577"/>
          <ac:spMkLst>
            <pc:docMk/>
            <pc:sldMk cId="1020369068" sldId="502"/>
            <ac:spMk id="8" creationId="{B460D5B3-93F1-C9B5-45E1-35340CA2B7CD}"/>
          </ac:spMkLst>
        </pc:spChg>
        <pc:spChg chg="mod">
          <ac:chgData name="McMullen, Mya M. (KSC-LASSO-6720)[Bennett Aerospace]" userId="175e1fe1-765a-4f21-a579-c74905de04f9" providerId="ADAL" clId="{F0B5404E-5CE7-4878-9E3E-5F283E11A36D}" dt="2023-06-20T15:58:06.729" v="3170" actId="20577"/>
          <ac:spMkLst>
            <pc:docMk/>
            <pc:sldMk cId="1020369068" sldId="502"/>
            <ac:spMk id="10" creationId="{8974CCF2-B63C-4173-95BC-1D1ABE314203}"/>
          </ac:spMkLst>
        </pc:spChg>
        <pc:graphicFrameChg chg="mod">
          <ac:chgData name="McMullen, Mya M. (KSC-LASSO-6720)[Bennett Aerospace]" userId="175e1fe1-765a-4f21-a579-c74905de04f9" providerId="ADAL" clId="{F0B5404E-5CE7-4878-9E3E-5F283E11A36D}" dt="2023-06-20T20:12:41.621" v="4303" actId="1076"/>
          <ac:graphicFrameMkLst>
            <pc:docMk/>
            <pc:sldMk cId="1020369068" sldId="502"/>
            <ac:graphicFrameMk id="4" creationId="{6DF6A3BD-0E45-F4AF-C799-1B38A2E70270}"/>
          </ac:graphicFrameMkLst>
        </pc:graphicFrameChg>
        <pc:graphicFrameChg chg="del mod">
          <ac:chgData name="McMullen, Mya M. (KSC-LASSO-6720)[Bennett Aerospace]" userId="175e1fe1-765a-4f21-a579-c74905de04f9" providerId="ADAL" clId="{F0B5404E-5CE7-4878-9E3E-5F283E11A36D}" dt="2023-06-20T15:14:43.101" v="2256" actId="478"/>
          <ac:graphicFrameMkLst>
            <pc:docMk/>
            <pc:sldMk cId="1020369068" sldId="502"/>
            <ac:graphicFrameMk id="11" creationId="{2C6F8D26-787E-42A4-B377-33943F0833A4}"/>
          </ac:graphicFrameMkLst>
        </pc:graphicFrameChg>
        <pc:graphicFrameChg chg="add mod">
          <ac:chgData name="McMullen, Mya M. (KSC-LASSO-6720)[Bennett Aerospace]" userId="175e1fe1-765a-4f21-a579-c74905de04f9" providerId="ADAL" clId="{F0B5404E-5CE7-4878-9E3E-5F283E11A36D}" dt="2023-06-20T15:14:55.921" v="2258" actId="1076"/>
          <ac:graphicFrameMkLst>
            <pc:docMk/>
            <pc:sldMk cId="1020369068" sldId="502"/>
            <ac:graphicFrameMk id="12" creationId="{8FFFC802-F1E2-AFA0-95AB-0B0EE9028145}"/>
          </ac:graphicFrameMkLst>
        </pc:graphicFrameChg>
        <pc:picChg chg="del">
          <ac:chgData name="McMullen, Mya M. (KSC-LASSO-6720)[Bennett Aerospace]" userId="175e1fe1-765a-4f21-a579-c74905de04f9" providerId="ADAL" clId="{F0B5404E-5CE7-4878-9E3E-5F283E11A36D}" dt="2023-06-20T13:55:59.648" v="2" actId="478"/>
          <ac:picMkLst>
            <pc:docMk/>
            <pc:sldMk cId="1020369068" sldId="502"/>
            <ac:picMk id="4" creationId="{354E3794-DEB8-4C45-9162-85BACFED4BE4}"/>
          </ac:picMkLst>
        </pc:picChg>
        <pc:picChg chg="del">
          <ac:chgData name="McMullen, Mya M. (KSC-LASSO-6720)[Bennett Aerospace]" userId="175e1fe1-765a-4f21-a579-c74905de04f9" providerId="ADAL" clId="{F0B5404E-5CE7-4878-9E3E-5F283E11A36D}" dt="2023-06-20T13:56:01.246" v="3" actId="478"/>
          <ac:picMkLst>
            <pc:docMk/>
            <pc:sldMk cId="1020369068" sldId="502"/>
            <ac:picMk id="6" creationId="{7DE990AE-7E2D-45B3-98A5-E5A9497B11D5}"/>
          </ac:picMkLst>
        </pc:picChg>
        <pc:picChg chg="mod">
          <ac:chgData name="McMullen, Mya M. (KSC-LASSO-6720)[Bennett Aerospace]" userId="175e1fe1-765a-4f21-a579-c74905de04f9" providerId="ADAL" clId="{F0B5404E-5CE7-4878-9E3E-5F283E11A36D}" dt="2023-06-20T13:56:37.953" v="13" actId="1076"/>
          <ac:picMkLst>
            <pc:docMk/>
            <pc:sldMk cId="1020369068" sldId="502"/>
            <ac:picMk id="9" creationId="{79F0E476-9C56-496D-BC07-080E025B9DB5}"/>
          </ac:picMkLst>
        </pc:picChg>
      </pc:sldChg>
      <pc:sldChg chg="delSp modSp add mod">
        <pc:chgData name="McMullen, Mya M. (KSC-LASSO-6720)[Bennett Aerospace]" userId="175e1fe1-765a-4f21-a579-c74905de04f9" providerId="ADAL" clId="{F0B5404E-5CE7-4878-9E3E-5F283E11A36D}" dt="2023-06-20T16:37:52.098" v="4180" actId="20577"/>
        <pc:sldMkLst>
          <pc:docMk/>
          <pc:sldMk cId="385882441" sldId="503"/>
        </pc:sldMkLst>
        <pc:spChg chg="mod">
          <ac:chgData name="McMullen, Mya M. (KSC-LASSO-6720)[Bennett Aerospace]" userId="175e1fe1-765a-4f21-a579-c74905de04f9" providerId="ADAL" clId="{F0B5404E-5CE7-4878-9E3E-5F283E11A36D}" dt="2023-06-20T15:16:34.537" v="2295" actId="255"/>
          <ac:spMkLst>
            <pc:docMk/>
            <pc:sldMk cId="385882441" sldId="503"/>
            <ac:spMk id="2" creationId="{F33BA9A0-570C-470F-83EE-DD6CFF645E6C}"/>
          </ac:spMkLst>
        </pc:spChg>
        <pc:spChg chg="mod">
          <ac:chgData name="McMullen, Mya M. (KSC-LASSO-6720)[Bennett Aerospace]" userId="175e1fe1-765a-4f21-a579-c74905de04f9" providerId="ADAL" clId="{F0B5404E-5CE7-4878-9E3E-5F283E11A36D}" dt="2023-06-20T16:37:52.098" v="4180" actId="20577"/>
          <ac:spMkLst>
            <pc:docMk/>
            <pc:sldMk cId="385882441" sldId="503"/>
            <ac:spMk id="3" creationId="{8220BEA9-7F67-40D9-AAAA-5C44C760C517}"/>
          </ac:spMkLst>
        </pc:spChg>
        <pc:spChg chg="del">
          <ac:chgData name="McMullen, Mya M. (KSC-LASSO-6720)[Bennett Aerospace]" userId="175e1fe1-765a-4f21-a579-c74905de04f9" providerId="ADAL" clId="{F0B5404E-5CE7-4878-9E3E-5F283E11A36D}" dt="2023-06-20T13:57:42.788" v="21" actId="478"/>
          <ac:spMkLst>
            <pc:docMk/>
            <pc:sldMk cId="385882441" sldId="503"/>
            <ac:spMk id="10" creationId="{8974CCF2-B63C-4173-95BC-1D1ABE314203}"/>
          </ac:spMkLst>
        </pc:spChg>
        <pc:graphicFrameChg chg="del">
          <ac:chgData name="McMullen, Mya M. (KSC-LASSO-6720)[Bennett Aerospace]" userId="175e1fe1-765a-4f21-a579-c74905de04f9" providerId="ADAL" clId="{F0B5404E-5CE7-4878-9E3E-5F283E11A36D}" dt="2023-06-20T13:57:40.082" v="20" actId="478"/>
          <ac:graphicFrameMkLst>
            <pc:docMk/>
            <pc:sldMk cId="385882441" sldId="503"/>
            <ac:graphicFrameMk id="11" creationId="{2C6F8D26-787E-42A4-B377-33943F0833A4}"/>
          </ac:graphicFrameMkLst>
        </pc:graphicFrameChg>
        <pc:picChg chg="del">
          <ac:chgData name="McMullen, Mya M. (KSC-LASSO-6720)[Bennett Aerospace]" userId="175e1fe1-765a-4f21-a579-c74905de04f9" providerId="ADAL" clId="{F0B5404E-5CE7-4878-9E3E-5F283E11A36D}" dt="2023-06-20T13:57:36.653" v="19" actId="478"/>
          <ac:picMkLst>
            <pc:docMk/>
            <pc:sldMk cId="385882441" sldId="503"/>
            <ac:picMk id="9" creationId="{79F0E476-9C56-496D-BC07-080E025B9DB5}"/>
          </ac:picMkLst>
        </pc:picChg>
      </pc:sldChg>
      <pc:sldChg chg="delSp modSp add mod ord">
        <pc:chgData name="McMullen, Mya M. (KSC-LASSO-6720)[Bennett Aerospace]" userId="175e1fe1-765a-4f21-a579-c74905de04f9" providerId="ADAL" clId="{F0B5404E-5CE7-4878-9E3E-5F283E11A36D}" dt="2023-06-20T19:36:06.253" v="4302" actId="20577"/>
        <pc:sldMkLst>
          <pc:docMk/>
          <pc:sldMk cId="1868453778" sldId="504"/>
        </pc:sldMkLst>
        <pc:spChg chg="mod">
          <ac:chgData name="McMullen, Mya M. (KSC-LASSO-6720)[Bennett Aerospace]" userId="175e1fe1-765a-4f21-a579-c74905de04f9" providerId="ADAL" clId="{F0B5404E-5CE7-4878-9E3E-5F283E11A36D}" dt="2023-06-20T19:35:01.341" v="4259" actId="20577"/>
          <ac:spMkLst>
            <pc:docMk/>
            <pc:sldMk cId="1868453778" sldId="504"/>
            <ac:spMk id="2" creationId="{F33BA9A0-570C-470F-83EE-DD6CFF645E6C}"/>
          </ac:spMkLst>
        </pc:spChg>
        <pc:spChg chg="mod">
          <ac:chgData name="McMullen, Mya M. (KSC-LASSO-6720)[Bennett Aerospace]" userId="175e1fe1-765a-4f21-a579-c74905de04f9" providerId="ADAL" clId="{F0B5404E-5CE7-4878-9E3E-5F283E11A36D}" dt="2023-06-20T19:36:06.253" v="4302" actId="20577"/>
          <ac:spMkLst>
            <pc:docMk/>
            <pc:sldMk cId="1868453778" sldId="504"/>
            <ac:spMk id="32" creationId="{CBAF2436-7F51-45B2-AE8A-FB725146AD16}"/>
          </ac:spMkLst>
        </pc:spChg>
        <pc:spChg chg="mod">
          <ac:chgData name="McMullen, Mya M. (KSC-LASSO-6720)[Bennett Aerospace]" userId="175e1fe1-765a-4f21-a579-c74905de04f9" providerId="ADAL" clId="{F0B5404E-5CE7-4878-9E3E-5F283E11A36D}" dt="2023-06-20T15:57:32.536" v="3106" actId="20577"/>
          <ac:spMkLst>
            <pc:docMk/>
            <pc:sldMk cId="1868453778" sldId="504"/>
            <ac:spMk id="40" creationId="{154243B3-6962-46B6-987A-D326C5BB89FF}"/>
          </ac:spMkLst>
        </pc:spChg>
        <pc:picChg chg="mod">
          <ac:chgData name="McMullen, Mya M. (KSC-LASSO-6720)[Bennett Aerospace]" userId="175e1fe1-765a-4f21-a579-c74905de04f9" providerId="ADAL" clId="{F0B5404E-5CE7-4878-9E3E-5F283E11A36D}" dt="2023-06-20T14:56:56.763" v="1200" actId="1038"/>
          <ac:picMkLst>
            <pc:docMk/>
            <pc:sldMk cId="1868453778" sldId="504"/>
            <ac:picMk id="3" creationId="{B603A712-711B-7A67-AF5C-270BF5407239}"/>
          </ac:picMkLst>
        </pc:picChg>
        <pc:picChg chg="mod">
          <ac:chgData name="McMullen, Mya M. (KSC-LASSO-6720)[Bennett Aerospace]" userId="175e1fe1-765a-4f21-a579-c74905de04f9" providerId="ADAL" clId="{F0B5404E-5CE7-4878-9E3E-5F283E11A36D}" dt="2023-06-20T14:56:54.578" v="1196" actId="1038"/>
          <ac:picMkLst>
            <pc:docMk/>
            <pc:sldMk cId="1868453778" sldId="504"/>
            <ac:picMk id="11" creationId="{2709FA9F-7C14-4022-A9BD-141BEC253DD3}"/>
          </ac:picMkLst>
        </pc:picChg>
        <pc:picChg chg="del">
          <ac:chgData name="McMullen, Mya M. (KSC-LASSO-6720)[Bennett Aerospace]" userId="175e1fe1-765a-4f21-a579-c74905de04f9" providerId="ADAL" clId="{F0B5404E-5CE7-4878-9E3E-5F283E11A36D}" dt="2023-06-20T14:05:12.392" v="256" actId="478"/>
          <ac:picMkLst>
            <pc:docMk/>
            <pc:sldMk cId="1868453778" sldId="504"/>
            <ac:picMk id="12" creationId="{D3BEC6A9-BB88-4D3D-9BD2-168412B0104C}"/>
          </ac:picMkLst>
        </pc:picChg>
      </pc:sldChg>
    </pc:docChg>
  </pc:docChgLst>
  <pc:docChgLst>
    <pc:chgData name="Montgomery, Eliza L. (KSC-NEL70)" userId="56051815-84dd-4697-a1c2-c77b454815fc" providerId="ADAL" clId="{0645EF11-9188-40E9-9EA1-D2BF8ACAFD39}"/>
    <pc:docChg chg="undo redo custSel addSld modSld">
      <pc:chgData name="Montgomery, Eliza L. (KSC-NEL70)" userId="56051815-84dd-4697-a1c2-c77b454815fc" providerId="ADAL" clId="{0645EF11-9188-40E9-9EA1-D2BF8ACAFD39}" dt="2023-07-14T17:29:40.770" v="1117" actId="1076"/>
      <pc:docMkLst>
        <pc:docMk/>
      </pc:docMkLst>
      <pc:sldChg chg="addSp delSp modSp mod">
        <pc:chgData name="Montgomery, Eliza L. (KSC-NEL70)" userId="56051815-84dd-4697-a1c2-c77b454815fc" providerId="ADAL" clId="{0645EF11-9188-40E9-9EA1-D2BF8ACAFD39}" dt="2023-07-14T17:29:40.770" v="1117" actId="1076"/>
        <pc:sldMkLst>
          <pc:docMk/>
          <pc:sldMk cId="113867720" sldId="355"/>
        </pc:sldMkLst>
        <pc:spChg chg="mod">
          <ac:chgData name="Montgomery, Eliza L. (KSC-NEL70)" userId="56051815-84dd-4697-a1c2-c77b454815fc" providerId="ADAL" clId="{0645EF11-9188-40E9-9EA1-D2BF8ACAFD39}" dt="2023-07-13T19:48:49.303" v="119" actId="255"/>
          <ac:spMkLst>
            <pc:docMk/>
            <pc:sldMk cId="113867720" sldId="355"/>
            <ac:spMk id="2" creationId="{00000000-0000-0000-0000-000000000000}"/>
          </ac:spMkLst>
        </pc:spChg>
        <pc:spChg chg="mod">
          <ac:chgData name="Montgomery, Eliza L. (KSC-NEL70)" userId="56051815-84dd-4697-a1c2-c77b454815fc" providerId="ADAL" clId="{0645EF11-9188-40E9-9EA1-D2BF8ACAFD39}" dt="2023-07-14T17:29:40.770" v="1117" actId="1076"/>
          <ac:spMkLst>
            <pc:docMk/>
            <pc:sldMk cId="113867720" sldId="355"/>
            <ac:spMk id="5" creationId="{B9CA1C27-3DC3-4992-BFA3-2E8EE85C6944}"/>
          </ac:spMkLst>
        </pc:spChg>
        <pc:graphicFrameChg chg="modGraphic">
          <ac:chgData name="Montgomery, Eliza L. (KSC-NEL70)" userId="56051815-84dd-4697-a1c2-c77b454815fc" providerId="ADAL" clId="{0645EF11-9188-40E9-9EA1-D2BF8ACAFD39}" dt="2023-07-13T19:53:40.827" v="207" actId="14734"/>
          <ac:graphicFrameMkLst>
            <pc:docMk/>
            <pc:sldMk cId="113867720" sldId="355"/>
            <ac:graphicFrameMk id="4" creationId="{FF59015E-7E51-477A-8477-98643CB2B7F2}"/>
          </ac:graphicFrameMkLst>
        </pc:graphicFrameChg>
        <pc:picChg chg="add mod">
          <ac:chgData name="Montgomery, Eliza L. (KSC-NEL70)" userId="56051815-84dd-4697-a1c2-c77b454815fc" providerId="ADAL" clId="{0645EF11-9188-40E9-9EA1-D2BF8ACAFD39}" dt="2023-07-14T17:26:05.990" v="1116" actId="1076"/>
          <ac:picMkLst>
            <pc:docMk/>
            <pc:sldMk cId="113867720" sldId="355"/>
            <ac:picMk id="7" creationId="{94D609CC-445B-3654-D237-F9E639444C91}"/>
          </ac:picMkLst>
        </pc:picChg>
        <pc:picChg chg="del">
          <ac:chgData name="Montgomery, Eliza L. (KSC-NEL70)" userId="56051815-84dd-4697-a1c2-c77b454815fc" providerId="ADAL" clId="{0645EF11-9188-40E9-9EA1-D2BF8ACAFD39}" dt="2023-07-14T17:25:54.350" v="1114" actId="478"/>
          <ac:picMkLst>
            <pc:docMk/>
            <pc:sldMk cId="113867720" sldId="355"/>
            <ac:picMk id="18" creationId="{A319F1EB-1E6B-4DBB-9B04-6D6EC67FE635}"/>
          </ac:picMkLst>
        </pc:picChg>
      </pc:sldChg>
      <pc:sldChg chg="modSp mod">
        <pc:chgData name="Montgomery, Eliza L. (KSC-NEL70)" userId="56051815-84dd-4697-a1c2-c77b454815fc" providerId="ADAL" clId="{0645EF11-9188-40E9-9EA1-D2BF8ACAFD39}" dt="2023-07-13T19:40:06.790" v="33" actId="947"/>
        <pc:sldMkLst>
          <pc:docMk/>
          <pc:sldMk cId="1476418210" sldId="437"/>
        </pc:sldMkLst>
        <pc:spChg chg="mod">
          <ac:chgData name="Montgomery, Eliza L. (KSC-NEL70)" userId="56051815-84dd-4697-a1c2-c77b454815fc" providerId="ADAL" clId="{0645EF11-9188-40E9-9EA1-D2BF8ACAFD39}" dt="2023-07-13T19:39:48.479" v="32" actId="20577"/>
          <ac:spMkLst>
            <pc:docMk/>
            <pc:sldMk cId="1476418210" sldId="437"/>
            <ac:spMk id="4" creationId="{B68FB960-75D1-4C92-A948-40C864112675}"/>
          </ac:spMkLst>
        </pc:spChg>
        <pc:spChg chg="mod">
          <ac:chgData name="Montgomery, Eliza L. (KSC-NEL70)" userId="56051815-84dd-4697-a1c2-c77b454815fc" providerId="ADAL" clId="{0645EF11-9188-40E9-9EA1-D2BF8ACAFD39}" dt="2023-07-13T19:40:06.790" v="33" actId="947"/>
          <ac:spMkLst>
            <pc:docMk/>
            <pc:sldMk cId="1476418210" sldId="437"/>
            <ac:spMk id="8" creationId="{00000000-0000-0000-0000-000000000000}"/>
          </ac:spMkLst>
        </pc:spChg>
      </pc:sldChg>
      <pc:sldChg chg="modSp mod">
        <pc:chgData name="Montgomery, Eliza L. (KSC-NEL70)" userId="56051815-84dd-4697-a1c2-c77b454815fc" providerId="ADAL" clId="{0645EF11-9188-40E9-9EA1-D2BF8ACAFD39}" dt="2023-07-14T15:52:05.723" v="264" actId="255"/>
        <pc:sldMkLst>
          <pc:docMk/>
          <pc:sldMk cId="211128516" sldId="441"/>
        </pc:sldMkLst>
        <pc:spChg chg="mod">
          <ac:chgData name="Montgomery, Eliza L. (KSC-NEL70)" userId="56051815-84dd-4697-a1c2-c77b454815fc" providerId="ADAL" clId="{0645EF11-9188-40E9-9EA1-D2BF8ACAFD39}" dt="2023-07-14T15:51:59.788" v="263" actId="255"/>
          <ac:spMkLst>
            <pc:docMk/>
            <pc:sldMk cId="211128516" sldId="441"/>
            <ac:spMk id="4" creationId="{BCE57ADA-31C7-2348-3618-86A4F8F7F026}"/>
          </ac:spMkLst>
        </pc:spChg>
        <pc:spChg chg="mod">
          <ac:chgData name="Montgomery, Eliza L. (KSC-NEL70)" userId="56051815-84dd-4697-a1c2-c77b454815fc" providerId="ADAL" clId="{0645EF11-9188-40E9-9EA1-D2BF8ACAFD39}" dt="2023-07-14T15:52:05.723" v="264" actId="255"/>
          <ac:spMkLst>
            <pc:docMk/>
            <pc:sldMk cId="211128516" sldId="441"/>
            <ac:spMk id="19" creationId="{E098FFFC-CC0A-4BF1-9A03-3EC623A7098E}"/>
          </ac:spMkLst>
        </pc:spChg>
      </pc:sldChg>
      <pc:sldChg chg="modSp mod">
        <pc:chgData name="Montgomery, Eliza L. (KSC-NEL70)" userId="56051815-84dd-4697-a1c2-c77b454815fc" providerId="ADAL" clId="{0645EF11-9188-40E9-9EA1-D2BF8ACAFD39}" dt="2023-07-14T15:53:59.381" v="325" actId="948"/>
        <pc:sldMkLst>
          <pc:docMk/>
          <pc:sldMk cId="1527048240" sldId="444"/>
        </pc:sldMkLst>
        <pc:spChg chg="mod">
          <ac:chgData name="Montgomery, Eliza L. (KSC-NEL70)" userId="56051815-84dd-4697-a1c2-c77b454815fc" providerId="ADAL" clId="{0645EF11-9188-40E9-9EA1-D2BF8ACAFD39}" dt="2023-07-14T15:53:59.381" v="325" actId="948"/>
          <ac:spMkLst>
            <pc:docMk/>
            <pc:sldMk cId="1527048240" sldId="444"/>
            <ac:spMk id="32" creationId="{CBAF2436-7F51-45B2-AE8A-FB725146AD16}"/>
          </ac:spMkLst>
        </pc:spChg>
        <pc:spChg chg="mod">
          <ac:chgData name="Montgomery, Eliza L. (KSC-NEL70)" userId="56051815-84dd-4697-a1c2-c77b454815fc" providerId="ADAL" clId="{0645EF11-9188-40E9-9EA1-D2BF8ACAFD39}" dt="2023-07-14T15:53:20.753" v="323" actId="20577"/>
          <ac:spMkLst>
            <pc:docMk/>
            <pc:sldMk cId="1527048240" sldId="444"/>
            <ac:spMk id="39" creationId="{4535BF0D-4F2C-4D3A-86FD-0D3984BD4200}"/>
          </ac:spMkLst>
        </pc:spChg>
        <pc:spChg chg="mod">
          <ac:chgData name="Montgomery, Eliza L. (KSC-NEL70)" userId="56051815-84dd-4697-a1c2-c77b454815fc" providerId="ADAL" clId="{0645EF11-9188-40E9-9EA1-D2BF8ACAFD39}" dt="2023-07-14T15:53:03.467" v="312" actId="20577"/>
          <ac:spMkLst>
            <pc:docMk/>
            <pc:sldMk cId="1527048240" sldId="444"/>
            <ac:spMk id="40" creationId="{154243B3-6962-46B6-987A-D326C5BB89FF}"/>
          </ac:spMkLst>
        </pc:spChg>
      </pc:sldChg>
      <pc:sldChg chg="addSp delSp modSp mod">
        <pc:chgData name="Montgomery, Eliza L. (KSC-NEL70)" userId="56051815-84dd-4697-a1c2-c77b454815fc" providerId="ADAL" clId="{0645EF11-9188-40E9-9EA1-D2BF8ACAFD39}" dt="2023-07-14T16:23:53.648" v="1012" actId="1076"/>
        <pc:sldMkLst>
          <pc:docMk/>
          <pc:sldMk cId="1861015051" sldId="493"/>
        </pc:sldMkLst>
        <pc:spChg chg="mod">
          <ac:chgData name="Montgomery, Eliza L. (KSC-NEL70)" userId="56051815-84dd-4697-a1c2-c77b454815fc" providerId="ADAL" clId="{0645EF11-9188-40E9-9EA1-D2BF8ACAFD39}" dt="2023-07-14T16:06:33.807" v="665" actId="20577"/>
          <ac:spMkLst>
            <pc:docMk/>
            <pc:sldMk cId="1861015051" sldId="493"/>
            <ac:spMk id="2" creationId="{F33BA9A0-570C-470F-83EE-DD6CFF645E6C}"/>
          </ac:spMkLst>
        </pc:spChg>
        <pc:spChg chg="mod">
          <ac:chgData name="Montgomery, Eliza L. (KSC-NEL70)" userId="56051815-84dd-4697-a1c2-c77b454815fc" providerId="ADAL" clId="{0645EF11-9188-40E9-9EA1-D2BF8ACAFD39}" dt="2023-07-14T16:09:24.820" v="687" actId="14100"/>
          <ac:spMkLst>
            <pc:docMk/>
            <pc:sldMk cId="1861015051" sldId="493"/>
            <ac:spMk id="3" creationId="{8220BEA9-7F67-40D9-AAAA-5C44C760C517}"/>
          </ac:spMkLst>
        </pc:spChg>
        <pc:spChg chg="mod">
          <ac:chgData name="Montgomery, Eliza L. (KSC-NEL70)" userId="56051815-84dd-4697-a1c2-c77b454815fc" providerId="ADAL" clId="{0645EF11-9188-40E9-9EA1-D2BF8ACAFD39}" dt="2023-07-14T16:11:18.158" v="715" actId="255"/>
          <ac:spMkLst>
            <pc:docMk/>
            <pc:sldMk cId="1861015051" sldId="493"/>
            <ac:spMk id="5" creationId="{EAD458B9-6593-4465-B9CD-7143DCCF9A8D}"/>
          </ac:spMkLst>
        </pc:spChg>
        <pc:spChg chg="mod">
          <ac:chgData name="Montgomery, Eliza L. (KSC-NEL70)" userId="56051815-84dd-4697-a1c2-c77b454815fc" providerId="ADAL" clId="{0645EF11-9188-40E9-9EA1-D2BF8ACAFD39}" dt="2023-07-14T16:11:24.491" v="716" actId="255"/>
          <ac:spMkLst>
            <pc:docMk/>
            <pc:sldMk cId="1861015051" sldId="493"/>
            <ac:spMk id="7" creationId="{577FE426-7131-4697-A548-5AEF87ED89F0}"/>
          </ac:spMkLst>
        </pc:spChg>
        <pc:spChg chg="del mod">
          <ac:chgData name="Montgomery, Eliza L. (KSC-NEL70)" userId="56051815-84dd-4697-a1c2-c77b454815fc" providerId="ADAL" clId="{0645EF11-9188-40E9-9EA1-D2BF8ACAFD39}" dt="2023-07-14T16:09:03.512" v="682" actId="478"/>
          <ac:spMkLst>
            <pc:docMk/>
            <pc:sldMk cId="1861015051" sldId="493"/>
            <ac:spMk id="8" creationId="{5211A698-7C05-BD31-F7A7-5A39EC3BF5B2}"/>
          </ac:spMkLst>
        </pc:spChg>
        <pc:graphicFrameChg chg="del mod">
          <ac:chgData name="Montgomery, Eliza L. (KSC-NEL70)" userId="56051815-84dd-4697-a1c2-c77b454815fc" providerId="ADAL" clId="{0645EF11-9188-40E9-9EA1-D2BF8ACAFD39}" dt="2023-07-14T16:09:04.990" v="683" actId="478"/>
          <ac:graphicFrameMkLst>
            <pc:docMk/>
            <pc:sldMk cId="1861015051" sldId="493"/>
            <ac:graphicFrameMk id="11" creationId="{2C6F8D26-787E-42A4-B377-33943F0833A4}"/>
          </ac:graphicFrameMkLst>
        </pc:graphicFrameChg>
        <pc:picChg chg="del mod">
          <ac:chgData name="Montgomery, Eliza L. (KSC-NEL70)" userId="56051815-84dd-4697-a1c2-c77b454815fc" providerId="ADAL" clId="{0645EF11-9188-40E9-9EA1-D2BF8ACAFD39}" dt="2023-07-14T16:23:28.017" v="1003" actId="478"/>
          <ac:picMkLst>
            <pc:docMk/>
            <pc:sldMk cId="1861015051" sldId="493"/>
            <ac:picMk id="4" creationId="{354E3794-DEB8-4C45-9162-85BACFED4BE4}"/>
          </ac:picMkLst>
        </pc:picChg>
        <pc:picChg chg="del mod">
          <ac:chgData name="Montgomery, Eliza L. (KSC-NEL70)" userId="56051815-84dd-4697-a1c2-c77b454815fc" providerId="ADAL" clId="{0645EF11-9188-40E9-9EA1-D2BF8ACAFD39}" dt="2023-07-14T16:23:36.272" v="1007" actId="478"/>
          <ac:picMkLst>
            <pc:docMk/>
            <pc:sldMk cId="1861015051" sldId="493"/>
            <ac:picMk id="6" creationId="{7DE990AE-7E2D-45B3-98A5-E5A9497B11D5}"/>
          </ac:picMkLst>
        </pc:picChg>
        <pc:picChg chg="add mod">
          <ac:chgData name="Montgomery, Eliza L. (KSC-NEL70)" userId="56051815-84dd-4697-a1c2-c77b454815fc" providerId="ADAL" clId="{0645EF11-9188-40E9-9EA1-D2BF8ACAFD39}" dt="2023-07-14T16:23:53.648" v="1012" actId="1076"/>
          <ac:picMkLst>
            <pc:docMk/>
            <pc:sldMk cId="1861015051" sldId="493"/>
            <ac:picMk id="9" creationId="{D5A3DF1F-14D9-8280-D578-A44FA52F016B}"/>
          </ac:picMkLst>
        </pc:picChg>
        <pc:picChg chg="add mod">
          <ac:chgData name="Montgomery, Eliza L. (KSC-NEL70)" userId="56051815-84dd-4697-a1c2-c77b454815fc" providerId="ADAL" clId="{0645EF11-9188-40E9-9EA1-D2BF8ACAFD39}" dt="2023-07-14T16:23:52.044" v="1011" actId="1076"/>
          <ac:picMkLst>
            <pc:docMk/>
            <pc:sldMk cId="1861015051" sldId="493"/>
            <ac:picMk id="10" creationId="{DD5CFEC8-6E5A-0D9B-CAA2-C67330956568}"/>
          </ac:picMkLst>
        </pc:picChg>
      </pc:sldChg>
      <pc:sldChg chg="modSp mod">
        <pc:chgData name="Montgomery, Eliza L. (KSC-NEL70)" userId="56051815-84dd-4697-a1c2-c77b454815fc" providerId="ADAL" clId="{0645EF11-9188-40E9-9EA1-D2BF8ACAFD39}" dt="2023-07-14T15:55:32.566" v="387" actId="20577"/>
        <pc:sldMkLst>
          <pc:docMk/>
          <pc:sldMk cId="603338637" sldId="495"/>
        </pc:sldMkLst>
        <pc:spChg chg="mod">
          <ac:chgData name="Montgomery, Eliza L. (KSC-NEL70)" userId="56051815-84dd-4697-a1c2-c77b454815fc" providerId="ADAL" clId="{0645EF11-9188-40E9-9EA1-D2BF8ACAFD39}" dt="2023-07-14T15:55:32.566" v="387" actId="20577"/>
          <ac:spMkLst>
            <pc:docMk/>
            <pc:sldMk cId="603338637" sldId="495"/>
            <ac:spMk id="39" creationId="{4535BF0D-4F2C-4D3A-86FD-0D3984BD4200}"/>
          </ac:spMkLst>
        </pc:spChg>
      </pc:sldChg>
      <pc:sldChg chg="modSp mod">
        <pc:chgData name="Montgomery, Eliza L. (KSC-NEL70)" userId="56051815-84dd-4697-a1c2-c77b454815fc" providerId="ADAL" clId="{0645EF11-9188-40E9-9EA1-D2BF8ACAFD39}" dt="2023-07-14T15:55:46.531" v="392" actId="20577"/>
        <pc:sldMkLst>
          <pc:docMk/>
          <pc:sldMk cId="2519509956" sldId="496"/>
        </pc:sldMkLst>
        <pc:spChg chg="mod">
          <ac:chgData name="Montgomery, Eliza L. (KSC-NEL70)" userId="56051815-84dd-4697-a1c2-c77b454815fc" providerId="ADAL" clId="{0645EF11-9188-40E9-9EA1-D2BF8ACAFD39}" dt="2023-07-14T15:54:31.305" v="329" actId="27636"/>
          <ac:spMkLst>
            <pc:docMk/>
            <pc:sldMk cId="2519509956" sldId="496"/>
            <ac:spMk id="32" creationId="{CBAF2436-7F51-45B2-AE8A-FB725146AD16}"/>
          </ac:spMkLst>
        </pc:spChg>
        <pc:spChg chg="mod">
          <ac:chgData name="Montgomery, Eliza L. (KSC-NEL70)" userId="56051815-84dd-4697-a1c2-c77b454815fc" providerId="ADAL" clId="{0645EF11-9188-40E9-9EA1-D2BF8ACAFD39}" dt="2023-07-14T15:55:46.531" v="392" actId="20577"/>
          <ac:spMkLst>
            <pc:docMk/>
            <pc:sldMk cId="2519509956" sldId="496"/>
            <ac:spMk id="39" creationId="{4535BF0D-4F2C-4D3A-86FD-0D3984BD4200}"/>
          </ac:spMkLst>
        </pc:spChg>
      </pc:sldChg>
      <pc:sldChg chg="addSp delSp modSp mod">
        <pc:chgData name="Montgomery, Eliza L. (KSC-NEL70)" userId="56051815-84dd-4697-a1c2-c77b454815fc" providerId="ADAL" clId="{0645EF11-9188-40E9-9EA1-D2BF8ACAFD39}" dt="2023-07-14T16:24:28.212" v="1017" actId="1076"/>
        <pc:sldMkLst>
          <pc:docMk/>
          <pc:sldMk cId="1670347494" sldId="497"/>
        </pc:sldMkLst>
        <pc:spChg chg="mod">
          <ac:chgData name="Montgomery, Eliza L. (KSC-NEL70)" userId="56051815-84dd-4697-a1c2-c77b454815fc" providerId="ADAL" clId="{0645EF11-9188-40E9-9EA1-D2BF8ACAFD39}" dt="2023-07-14T16:24:28.212" v="1017" actId="1076"/>
          <ac:spMkLst>
            <pc:docMk/>
            <pc:sldMk cId="1670347494" sldId="497"/>
            <ac:spMk id="5" creationId="{EAD458B9-6593-4465-B9CD-7143DCCF9A8D}"/>
          </ac:spMkLst>
        </pc:spChg>
        <pc:picChg chg="add mod">
          <ac:chgData name="Montgomery, Eliza L. (KSC-NEL70)" userId="56051815-84dd-4697-a1c2-c77b454815fc" providerId="ADAL" clId="{0645EF11-9188-40E9-9EA1-D2BF8ACAFD39}" dt="2023-07-14T16:24:24.705" v="1016" actId="14100"/>
          <ac:picMkLst>
            <pc:docMk/>
            <pc:sldMk cId="1670347494" sldId="497"/>
            <ac:picMk id="4" creationId="{AF15265F-76EE-6B82-537B-2B62CDBBBDE4}"/>
          </ac:picMkLst>
        </pc:picChg>
        <pc:picChg chg="del">
          <ac:chgData name="Montgomery, Eliza L. (KSC-NEL70)" userId="56051815-84dd-4697-a1c2-c77b454815fc" providerId="ADAL" clId="{0645EF11-9188-40E9-9EA1-D2BF8ACAFD39}" dt="2023-07-14T16:24:17.400" v="1013" actId="478"/>
          <ac:picMkLst>
            <pc:docMk/>
            <pc:sldMk cId="1670347494" sldId="497"/>
            <ac:picMk id="8" creationId="{B81C8D82-19AF-4940-97B3-B20D7777E4EE}"/>
          </ac:picMkLst>
        </pc:picChg>
      </pc:sldChg>
      <pc:sldChg chg="addSp delSp modSp mod">
        <pc:chgData name="Montgomery, Eliza L. (KSC-NEL70)" userId="56051815-84dd-4697-a1c2-c77b454815fc" providerId="ADAL" clId="{0645EF11-9188-40E9-9EA1-D2BF8ACAFD39}" dt="2023-07-14T16:42:32.315" v="1097" actId="255"/>
        <pc:sldMkLst>
          <pc:docMk/>
          <pc:sldMk cId="3921013211" sldId="498"/>
        </pc:sldMkLst>
        <pc:spChg chg="add mod">
          <ac:chgData name="Montgomery, Eliza L. (KSC-NEL70)" userId="56051815-84dd-4697-a1c2-c77b454815fc" providerId="ADAL" clId="{0645EF11-9188-40E9-9EA1-D2BF8ACAFD39}" dt="2023-07-14T16:40:44.365" v="1088" actId="1076"/>
          <ac:spMkLst>
            <pc:docMk/>
            <pc:sldMk cId="3921013211" sldId="498"/>
            <ac:spMk id="3" creationId="{F0FE9167-6CB7-4D2E-18FB-DA0599D8CD50}"/>
          </ac:spMkLst>
        </pc:spChg>
        <pc:spChg chg="mod">
          <ac:chgData name="Montgomery, Eliza L. (KSC-NEL70)" userId="56051815-84dd-4697-a1c2-c77b454815fc" providerId="ADAL" clId="{0645EF11-9188-40E9-9EA1-D2BF8ACAFD39}" dt="2023-07-14T16:42:32.315" v="1097" actId="255"/>
          <ac:spMkLst>
            <pc:docMk/>
            <pc:sldMk cId="3921013211" sldId="498"/>
            <ac:spMk id="4" creationId="{0A544FCB-E5DC-5D64-48C8-82DF3F41B491}"/>
          </ac:spMkLst>
        </pc:spChg>
        <pc:spChg chg="del mod">
          <ac:chgData name="Montgomery, Eliza L. (KSC-NEL70)" userId="56051815-84dd-4697-a1c2-c77b454815fc" providerId="ADAL" clId="{0645EF11-9188-40E9-9EA1-D2BF8ACAFD39}" dt="2023-07-14T16:02:58.598" v="519" actId="478"/>
          <ac:spMkLst>
            <pc:docMk/>
            <pc:sldMk cId="3921013211" sldId="498"/>
            <ac:spMk id="40" creationId="{154243B3-6962-46B6-987A-D326C5BB89FF}"/>
          </ac:spMkLst>
        </pc:spChg>
        <pc:graphicFrameChg chg="add mod">
          <ac:chgData name="Montgomery, Eliza L. (KSC-NEL70)" userId="56051815-84dd-4697-a1c2-c77b454815fc" providerId="ADAL" clId="{0645EF11-9188-40E9-9EA1-D2BF8ACAFD39}" dt="2023-07-14T16:42:18.005" v="1095" actId="14100"/>
          <ac:graphicFrameMkLst>
            <pc:docMk/>
            <pc:sldMk cId="3921013211" sldId="498"/>
            <ac:graphicFrameMk id="5" creationId="{76404F3A-5471-4A56-A2A7-E058DBA441C1}"/>
          </ac:graphicFrameMkLst>
        </pc:graphicFrameChg>
        <pc:graphicFrameChg chg="add mod">
          <ac:chgData name="Montgomery, Eliza L. (KSC-NEL70)" userId="56051815-84dd-4697-a1c2-c77b454815fc" providerId="ADAL" clId="{0645EF11-9188-40E9-9EA1-D2BF8ACAFD39}" dt="2023-07-14T16:42:18.005" v="1095" actId="14100"/>
          <ac:graphicFrameMkLst>
            <pc:docMk/>
            <pc:sldMk cId="3921013211" sldId="498"/>
            <ac:graphicFrameMk id="6" creationId="{4D4E4DC5-DEED-49C7-88A4-7E8B4378243B}"/>
          </ac:graphicFrameMkLst>
        </pc:graphicFrameChg>
        <pc:graphicFrameChg chg="add mod">
          <ac:chgData name="Montgomery, Eliza L. (KSC-NEL70)" userId="56051815-84dd-4697-a1c2-c77b454815fc" providerId="ADAL" clId="{0645EF11-9188-40E9-9EA1-D2BF8ACAFD39}" dt="2023-07-14T16:42:18.005" v="1095" actId="14100"/>
          <ac:graphicFrameMkLst>
            <pc:docMk/>
            <pc:sldMk cId="3921013211" sldId="498"/>
            <ac:graphicFrameMk id="7" creationId="{718ED0D6-3582-4893-8BAE-D1CDEB4EDE51}"/>
          </ac:graphicFrameMkLst>
        </pc:graphicFrameChg>
        <pc:graphicFrameChg chg="add mod">
          <ac:chgData name="Montgomery, Eliza L. (KSC-NEL70)" userId="56051815-84dd-4697-a1c2-c77b454815fc" providerId="ADAL" clId="{0645EF11-9188-40E9-9EA1-D2BF8ACAFD39}" dt="2023-07-14T16:42:18.005" v="1095" actId="14100"/>
          <ac:graphicFrameMkLst>
            <pc:docMk/>
            <pc:sldMk cId="3921013211" sldId="498"/>
            <ac:graphicFrameMk id="8" creationId="{E497205B-A689-4C3E-96A0-CC80E1E48B2B}"/>
          </ac:graphicFrameMkLst>
        </pc:graphicFrameChg>
        <pc:picChg chg="add mod">
          <ac:chgData name="Montgomery, Eliza L. (KSC-NEL70)" userId="56051815-84dd-4697-a1c2-c77b454815fc" providerId="ADAL" clId="{0645EF11-9188-40E9-9EA1-D2BF8ACAFD39}" dt="2023-07-14T16:42:18.005" v="1095" actId="14100"/>
          <ac:picMkLst>
            <pc:docMk/>
            <pc:sldMk cId="3921013211" sldId="498"/>
            <ac:picMk id="9" creationId="{868112CF-599F-45EB-7E61-D2A154157AE7}"/>
          </ac:picMkLst>
        </pc:picChg>
        <pc:picChg chg="add mod">
          <ac:chgData name="Montgomery, Eliza L. (KSC-NEL70)" userId="56051815-84dd-4697-a1c2-c77b454815fc" providerId="ADAL" clId="{0645EF11-9188-40E9-9EA1-D2BF8ACAFD39}" dt="2023-07-14T16:42:23.485" v="1096" actId="1076"/>
          <ac:picMkLst>
            <pc:docMk/>
            <pc:sldMk cId="3921013211" sldId="498"/>
            <ac:picMk id="10" creationId="{4DDED4DA-A71B-A998-F24B-809447626A10}"/>
          </ac:picMkLst>
        </pc:picChg>
        <pc:picChg chg="del">
          <ac:chgData name="Montgomery, Eliza L. (KSC-NEL70)" userId="56051815-84dd-4697-a1c2-c77b454815fc" providerId="ADAL" clId="{0645EF11-9188-40E9-9EA1-D2BF8ACAFD39}" dt="2023-07-14T16:32:21.253" v="1061" actId="478"/>
          <ac:picMkLst>
            <pc:docMk/>
            <pc:sldMk cId="3921013211" sldId="498"/>
            <ac:picMk id="14" creationId="{DB018C40-B520-4A2A-B796-621FA6D36DBA}"/>
          </ac:picMkLst>
        </pc:picChg>
        <pc:picChg chg="del">
          <ac:chgData name="Montgomery, Eliza L. (KSC-NEL70)" userId="56051815-84dd-4697-a1c2-c77b454815fc" providerId="ADAL" clId="{0645EF11-9188-40E9-9EA1-D2BF8ACAFD39}" dt="2023-07-14T16:31:39.390" v="1056" actId="478"/>
          <ac:picMkLst>
            <pc:docMk/>
            <pc:sldMk cId="3921013211" sldId="498"/>
            <ac:picMk id="15" creationId="{A773458B-7F52-42C3-B14B-B07C0904E3B2}"/>
          </ac:picMkLst>
        </pc:picChg>
        <pc:picChg chg="del">
          <ac:chgData name="Montgomery, Eliza L. (KSC-NEL70)" userId="56051815-84dd-4697-a1c2-c77b454815fc" providerId="ADAL" clId="{0645EF11-9188-40E9-9EA1-D2BF8ACAFD39}" dt="2023-07-14T16:32:33.888" v="1065" actId="478"/>
          <ac:picMkLst>
            <pc:docMk/>
            <pc:sldMk cId="3921013211" sldId="498"/>
            <ac:picMk id="16" creationId="{4A343D41-4C6D-4E57-81BD-0118A93DB029}"/>
          </ac:picMkLst>
        </pc:picChg>
        <pc:picChg chg="del">
          <ac:chgData name="Montgomery, Eliza L. (KSC-NEL70)" userId="56051815-84dd-4697-a1c2-c77b454815fc" providerId="ADAL" clId="{0645EF11-9188-40E9-9EA1-D2BF8ACAFD39}" dt="2023-07-14T16:32:52.215" v="1069" actId="478"/>
          <ac:picMkLst>
            <pc:docMk/>
            <pc:sldMk cId="3921013211" sldId="498"/>
            <ac:picMk id="17" creationId="{4BA1104D-E530-4688-B107-17C50DE07299}"/>
          </ac:picMkLst>
        </pc:picChg>
        <pc:picChg chg="del">
          <ac:chgData name="Montgomery, Eliza L. (KSC-NEL70)" userId="56051815-84dd-4697-a1c2-c77b454815fc" providerId="ADAL" clId="{0645EF11-9188-40E9-9EA1-D2BF8ACAFD39}" dt="2023-07-14T16:33:53.866" v="1071" actId="478"/>
          <ac:picMkLst>
            <pc:docMk/>
            <pc:sldMk cId="3921013211" sldId="498"/>
            <ac:picMk id="18" creationId="{47A02BB2-F04F-4C86-9F69-89A89FBD6E16}"/>
          </ac:picMkLst>
        </pc:picChg>
        <pc:picChg chg="del">
          <ac:chgData name="Montgomery, Eliza L. (KSC-NEL70)" userId="56051815-84dd-4697-a1c2-c77b454815fc" providerId="ADAL" clId="{0645EF11-9188-40E9-9EA1-D2BF8ACAFD39}" dt="2023-07-14T16:34:06.887" v="1074" actId="478"/>
          <ac:picMkLst>
            <pc:docMk/>
            <pc:sldMk cId="3921013211" sldId="498"/>
            <ac:picMk id="19" creationId="{4A4A5B12-2741-41FD-B3C0-3DF2C7FAA586}"/>
          </ac:picMkLst>
        </pc:picChg>
      </pc:sldChg>
      <pc:sldChg chg="addSp delSp modSp mod">
        <pc:chgData name="Montgomery, Eliza L. (KSC-NEL70)" userId="56051815-84dd-4697-a1c2-c77b454815fc" providerId="ADAL" clId="{0645EF11-9188-40E9-9EA1-D2BF8ACAFD39}" dt="2023-07-14T16:29:43.743" v="1053" actId="1076"/>
        <pc:sldMkLst>
          <pc:docMk/>
          <pc:sldMk cId="3304563311" sldId="499"/>
        </pc:sldMkLst>
        <pc:spChg chg="add mod">
          <ac:chgData name="Montgomery, Eliza L. (KSC-NEL70)" userId="56051815-84dd-4697-a1c2-c77b454815fc" providerId="ADAL" clId="{0645EF11-9188-40E9-9EA1-D2BF8ACAFD39}" dt="2023-07-14T16:29:43.743" v="1053" actId="1076"/>
          <ac:spMkLst>
            <pc:docMk/>
            <pc:sldMk cId="3304563311" sldId="499"/>
            <ac:spMk id="3" creationId="{C98D9C8E-A1D9-92A6-51BF-D258C6C3D349}"/>
          </ac:spMkLst>
        </pc:spChg>
        <pc:spChg chg="mod">
          <ac:chgData name="Montgomery, Eliza L. (KSC-NEL70)" userId="56051815-84dd-4697-a1c2-c77b454815fc" providerId="ADAL" clId="{0645EF11-9188-40E9-9EA1-D2BF8ACAFD39}" dt="2023-07-14T16:24:36.619" v="1018" actId="14100"/>
          <ac:spMkLst>
            <pc:docMk/>
            <pc:sldMk cId="3304563311" sldId="499"/>
            <ac:spMk id="32" creationId="{CBAF2436-7F51-45B2-AE8A-FB725146AD16}"/>
          </ac:spMkLst>
        </pc:spChg>
        <pc:spChg chg="del">
          <ac:chgData name="Montgomery, Eliza L. (KSC-NEL70)" userId="56051815-84dd-4697-a1c2-c77b454815fc" providerId="ADAL" clId="{0645EF11-9188-40E9-9EA1-D2BF8ACAFD39}" dt="2023-07-14T16:04:27.862" v="550" actId="478"/>
          <ac:spMkLst>
            <pc:docMk/>
            <pc:sldMk cId="3304563311" sldId="499"/>
            <ac:spMk id="40" creationId="{154243B3-6962-46B6-987A-D326C5BB89FF}"/>
          </ac:spMkLst>
        </pc:spChg>
        <pc:graphicFrameChg chg="add mod">
          <ac:chgData name="Montgomery, Eliza L. (KSC-NEL70)" userId="56051815-84dd-4697-a1c2-c77b454815fc" providerId="ADAL" clId="{0645EF11-9188-40E9-9EA1-D2BF8ACAFD39}" dt="2023-07-14T16:26:12.860" v="1037" actId="1076"/>
          <ac:graphicFrameMkLst>
            <pc:docMk/>
            <pc:sldMk cId="3304563311" sldId="499"/>
            <ac:graphicFrameMk id="4" creationId="{76404F3A-5471-4A56-A2A7-E058DBA441C1}"/>
          </ac:graphicFrameMkLst>
        </pc:graphicFrameChg>
        <pc:graphicFrameChg chg="add mod">
          <ac:chgData name="Montgomery, Eliza L. (KSC-NEL70)" userId="56051815-84dd-4697-a1c2-c77b454815fc" providerId="ADAL" clId="{0645EF11-9188-40E9-9EA1-D2BF8ACAFD39}" dt="2023-07-14T16:27:39.823" v="1050" actId="1076"/>
          <ac:graphicFrameMkLst>
            <pc:docMk/>
            <pc:sldMk cId="3304563311" sldId="499"/>
            <ac:graphicFrameMk id="5" creationId="{E497205B-A689-4C3E-96A0-CC80E1E48B2B}"/>
          </ac:graphicFrameMkLst>
        </pc:graphicFrameChg>
        <pc:graphicFrameChg chg="add mod">
          <ac:chgData name="Montgomery, Eliza L. (KSC-NEL70)" userId="56051815-84dd-4697-a1c2-c77b454815fc" providerId="ADAL" clId="{0645EF11-9188-40E9-9EA1-D2BF8ACAFD39}" dt="2023-07-14T16:26:03.246" v="1032" actId="1076"/>
          <ac:graphicFrameMkLst>
            <pc:docMk/>
            <pc:sldMk cId="3304563311" sldId="499"/>
            <ac:graphicFrameMk id="6" creationId="{697EB7E7-553C-4F6D-BF21-1791039AE886}"/>
          </ac:graphicFrameMkLst>
        </pc:graphicFrameChg>
        <pc:graphicFrameChg chg="add mod">
          <ac:chgData name="Montgomery, Eliza L. (KSC-NEL70)" userId="56051815-84dd-4697-a1c2-c77b454815fc" providerId="ADAL" clId="{0645EF11-9188-40E9-9EA1-D2BF8ACAFD39}" dt="2023-07-14T16:29:29.579" v="1052" actId="1076"/>
          <ac:graphicFrameMkLst>
            <pc:docMk/>
            <pc:sldMk cId="3304563311" sldId="499"/>
            <ac:graphicFrameMk id="7" creationId="{856F7A0B-890A-4E36-97BC-10800B99A016}"/>
          </ac:graphicFrameMkLst>
        </pc:graphicFrameChg>
        <pc:graphicFrameChg chg="add mod">
          <ac:chgData name="Montgomery, Eliza L. (KSC-NEL70)" userId="56051815-84dd-4697-a1c2-c77b454815fc" providerId="ADAL" clId="{0645EF11-9188-40E9-9EA1-D2BF8ACAFD39}" dt="2023-07-14T16:26:52.103" v="1046" actId="1076"/>
          <ac:graphicFrameMkLst>
            <pc:docMk/>
            <pc:sldMk cId="3304563311" sldId="499"/>
            <ac:graphicFrameMk id="8" creationId="{B66198DA-2AB0-4FF2-942C-41148023FC2C}"/>
          </ac:graphicFrameMkLst>
        </pc:graphicFrameChg>
        <pc:graphicFrameChg chg="add mod">
          <ac:chgData name="Montgomery, Eliza L. (KSC-NEL70)" userId="56051815-84dd-4697-a1c2-c77b454815fc" providerId="ADAL" clId="{0645EF11-9188-40E9-9EA1-D2BF8ACAFD39}" dt="2023-07-14T16:27:54.713" v="1051" actId="1076"/>
          <ac:graphicFrameMkLst>
            <pc:docMk/>
            <pc:sldMk cId="3304563311" sldId="499"/>
            <ac:graphicFrameMk id="9" creationId="{4B785B82-8492-451F-BFAA-0CD06F6FB8D1}"/>
          </ac:graphicFrameMkLst>
        </pc:graphicFrameChg>
        <pc:picChg chg="del">
          <ac:chgData name="Montgomery, Eliza L. (KSC-NEL70)" userId="56051815-84dd-4697-a1c2-c77b454815fc" providerId="ADAL" clId="{0645EF11-9188-40E9-9EA1-D2BF8ACAFD39}" dt="2023-07-14T16:26:16.061" v="1040" actId="478"/>
          <ac:picMkLst>
            <pc:docMk/>
            <pc:sldMk cId="3304563311" sldId="499"/>
            <ac:picMk id="15" creationId="{A773458B-7F52-42C3-B14B-B07C0904E3B2}"/>
          </ac:picMkLst>
        </pc:picChg>
        <pc:picChg chg="del">
          <ac:chgData name="Montgomery, Eliza L. (KSC-NEL70)" userId="56051815-84dd-4697-a1c2-c77b454815fc" providerId="ADAL" clId="{0645EF11-9188-40E9-9EA1-D2BF8ACAFD39}" dt="2023-07-14T16:26:15.081" v="1038" actId="478"/>
          <ac:picMkLst>
            <pc:docMk/>
            <pc:sldMk cId="3304563311" sldId="499"/>
            <ac:picMk id="17" creationId="{4BA1104D-E530-4688-B107-17C50DE07299}"/>
          </ac:picMkLst>
        </pc:picChg>
        <pc:picChg chg="del">
          <ac:chgData name="Montgomery, Eliza L. (KSC-NEL70)" userId="56051815-84dd-4697-a1c2-c77b454815fc" providerId="ADAL" clId="{0645EF11-9188-40E9-9EA1-D2BF8ACAFD39}" dt="2023-07-14T16:26:15.597" v="1039" actId="478"/>
          <ac:picMkLst>
            <pc:docMk/>
            <pc:sldMk cId="3304563311" sldId="499"/>
            <ac:picMk id="19" creationId="{4A4A5B12-2741-41FD-B3C0-3DF2C7FAA586}"/>
          </ac:picMkLst>
        </pc:picChg>
        <pc:picChg chg="del mod">
          <ac:chgData name="Montgomery, Eliza L. (KSC-NEL70)" userId="56051815-84dd-4697-a1c2-c77b454815fc" providerId="ADAL" clId="{0645EF11-9188-40E9-9EA1-D2BF8ACAFD39}" dt="2023-07-14T16:26:06.703" v="1034" actId="478"/>
          <ac:picMkLst>
            <pc:docMk/>
            <pc:sldMk cId="3304563311" sldId="499"/>
            <ac:picMk id="20" creationId="{0AAF3B3B-49B6-4D5F-9692-E7A27F0D596A}"/>
          </ac:picMkLst>
        </pc:picChg>
        <pc:picChg chg="del">
          <ac:chgData name="Montgomery, Eliza L. (KSC-NEL70)" userId="56051815-84dd-4697-a1c2-c77b454815fc" providerId="ADAL" clId="{0645EF11-9188-40E9-9EA1-D2BF8ACAFD39}" dt="2023-07-14T16:25:45.942" v="1025" actId="478"/>
          <ac:picMkLst>
            <pc:docMk/>
            <pc:sldMk cId="3304563311" sldId="499"/>
            <ac:picMk id="22" creationId="{9D2F6037-238A-4E8F-803A-3DE5E0150BFF}"/>
          </ac:picMkLst>
        </pc:picChg>
        <pc:picChg chg="del">
          <ac:chgData name="Montgomery, Eliza L. (KSC-NEL70)" userId="56051815-84dd-4697-a1c2-c77b454815fc" providerId="ADAL" clId="{0645EF11-9188-40E9-9EA1-D2BF8ACAFD39}" dt="2023-07-14T16:25:56.089" v="1029" actId="478"/>
          <ac:picMkLst>
            <pc:docMk/>
            <pc:sldMk cId="3304563311" sldId="499"/>
            <ac:picMk id="23" creationId="{AF9ACAED-921D-4A0C-9857-AA2FDD95CDCE}"/>
          </ac:picMkLst>
        </pc:picChg>
      </pc:sldChg>
      <pc:sldChg chg="modSp mod">
        <pc:chgData name="Montgomery, Eliza L. (KSC-NEL70)" userId="56051815-84dd-4697-a1c2-c77b454815fc" providerId="ADAL" clId="{0645EF11-9188-40E9-9EA1-D2BF8ACAFD39}" dt="2023-07-13T19:48:39.405" v="118" actId="255"/>
        <pc:sldMkLst>
          <pc:docMk/>
          <pc:sldMk cId="29954588" sldId="501"/>
        </pc:sldMkLst>
        <pc:spChg chg="mod">
          <ac:chgData name="Montgomery, Eliza L. (KSC-NEL70)" userId="56051815-84dd-4697-a1c2-c77b454815fc" providerId="ADAL" clId="{0645EF11-9188-40E9-9EA1-D2BF8ACAFD39}" dt="2023-07-13T19:48:39.405" v="118" actId="255"/>
          <ac:spMkLst>
            <pc:docMk/>
            <pc:sldMk cId="29954588" sldId="501"/>
            <ac:spMk id="2" creationId="{00000000-0000-0000-0000-000000000000}"/>
          </ac:spMkLst>
        </pc:spChg>
        <pc:spChg chg="mod">
          <ac:chgData name="Montgomery, Eliza L. (KSC-NEL70)" userId="56051815-84dd-4697-a1c2-c77b454815fc" providerId="ADAL" clId="{0645EF11-9188-40E9-9EA1-D2BF8ACAFD39}" dt="2023-07-13T19:43:28.859" v="114" actId="255"/>
          <ac:spMkLst>
            <pc:docMk/>
            <pc:sldMk cId="29954588" sldId="501"/>
            <ac:spMk id="7" creationId="{BBB63DA6-7732-2E4E-B196-A32FE0795540}"/>
          </ac:spMkLst>
        </pc:spChg>
        <pc:spChg chg="mod">
          <ac:chgData name="Montgomery, Eliza L. (KSC-NEL70)" userId="56051815-84dd-4697-a1c2-c77b454815fc" providerId="ADAL" clId="{0645EF11-9188-40E9-9EA1-D2BF8ACAFD39}" dt="2023-07-13T19:43:10.402" v="111" actId="1076"/>
          <ac:spMkLst>
            <pc:docMk/>
            <pc:sldMk cId="29954588" sldId="501"/>
            <ac:spMk id="9" creationId="{36021F71-7E5D-82EE-19B8-E0C45A79692D}"/>
          </ac:spMkLst>
        </pc:spChg>
        <pc:spChg chg="mod">
          <ac:chgData name="Montgomery, Eliza L. (KSC-NEL70)" userId="56051815-84dd-4697-a1c2-c77b454815fc" providerId="ADAL" clId="{0645EF11-9188-40E9-9EA1-D2BF8ACAFD39}" dt="2023-07-13T19:44:00.642" v="115" actId="20577"/>
          <ac:spMkLst>
            <pc:docMk/>
            <pc:sldMk cId="29954588" sldId="501"/>
            <ac:spMk id="21" creationId="{F477C30C-686A-4B21-892F-7A5269D0212A}"/>
          </ac:spMkLst>
        </pc:spChg>
        <pc:spChg chg="mod">
          <ac:chgData name="Montgomery, Eliza L. (KSC-NEL70)" userId="56051815-84dd-4697-a1c2-c77b454815fc" providerId="ADAL" clId="{0645EF11-9188-40E9-9EA1-D2BF8ACAFD39}" dt="2023-07-13T19:41:31.616" v="81" actId="20577"/>
          <ac:spMkLst>
            <pc:docMk/>
            <pc:sldMk cId="29954588" sldId="501"/>
            <ac:spMk id="37" creationId="{00000000-0000-0000-0000-000000000000}"/>
          </ac:spMkLst>
        </pc:spChg>
        <pc:picChg chg="mod">
          <ac:chgData name="Montgomery, Eliza L. (KSC-NEL70)" userId="56051815-84dd-4697-a1c2-c77b454815fc" providerId="ADAL" clId="{0645EF11-9188-40E9-9EA1-D2BF8ACAFD39}" dt="2023-07-13T19:43:06.544" v="110" actId="1076"/>
          <ac:picMkLst>
            <pc:docMk/>
            <pc:sldMk cId="29954588" sldId="501"/>
            <ac:picMk id="5" creationId="{42B5087E-CAAC-BF2B-0C3F-856BF7ACA339}"/>
          </ac:picMkLst>
        </pc:picChg>
        <pc:cxnChg chg="mod">
          <ac:chgData name="Montgomery, Eliza L. (KSC-NEL70)" userId="56051815-84dd-4697-a1c2-c77b454815fc" providerId="ADAL" clId="{0645EF11-9188-40E9-9EA1-D2BF8ACAFD39}" dt="2023-07-13T19:47:03.168" v="117" actId="14100"/>
          <ac:cxnSpMkLst>
            <pc:docMk/>
            <pc:sldMk cId="29954588" sldId="501"/>
            <ac:cxnSpMk id="8" creationId="{B5292939-8B18-CCD7-C7E8-971C837F01F5}"/>
          </ac:cxnSpMkLst>
        </pc:cxnChg>
      </pc:sldChg>
      <pc:sldChg chg="modSp mod">
        <pc:chgData name="Montgomery, Eliza L. (KSC-NEL70)" userId="56051815-84dd-4697-a1c2-c77b454815fc" providerId="ADAL" clId="{0645EF11-9188-40E9-9EA1-D2BF8ACAFD39}" dt="2023-07-14T16:14:38.721" v="747" actId="20577"/>
        <pc:sldMkLst>
          <pc:docMk/>
          <pc:sldMk cId="1020369068" sldId="502"/>
        </pc:sldMkLst>
        <pc:spChg chg="mod">
          <ac:chgData name="Montgomery, Eliza L. (KSC-NEL70)" userId="56051815-84dd-4697-a1c2-c77b454815fc" providerId="ADAL" clId="{0645EF11-9188-40E9-9EA1-D2BF8ACAFD39}" dt="2023-07-14T16:14:38.721" v="747" actId="20577"/>
          <ac:spMkLst>
            <pc:docMk/>
            <pc:sldMk cId="1020369068" sldId="502"/>
            <ac:spMk id="5" creationId="{4C912F80-E601-352B-33ED-8661DFC6FA48}"/>
          </ac:spMkLst>
        </pc:spChg>
        <pc:spChg chg="mod">
          <ac:chgData name="Montgomery, Eliza L. (KSC-NEL70)" userId="56051815-84dd-4697-a1c2-c77b454815fc" providerId="ADAL" clId="{0645EF11-9188-40E9-9EA1-D2BF8ACAFD39}" dt="2023-07-14T16:12:09.010" v="718" actId="20577"/>
          <ac:spMkLst>
            <pc:docMk/>
            <pc:sldMk cId="1020369068" sldId="502"/>
            <ac:spMk id="10" creationId="{8974CCF2-B63C-4173-95BC-1D1ABE314203}"/>
          </ac:spMkLst>
        </pc:spChg>
      </pc:sldChg>
      <pc:sldChg chg="addSp delSp modSp mod">
        <pc:chgData name="Montgomery, Eliza L. (KSC-NEL70)" userId="56051815-84dd-4697-a1c2-c77b454815fc" providerId="ADAL" clId="{0645EF11-9188-40E9-9EA1-D2BF8ACAFD39}" dt="2023-07-14T16:43:29.793" v="1113" actId="1076"/>
        <pc:sldMkLst>
          <pc:docMk/>
          <pc:sldMk cId="1868453778" sldId="504"/>
        </pc:sldMkLst>
        <pc:spChg chg="mod">
          <ac:chgData name="Montgomery, Eliza L. (KSC-NEL70)" userId="56051815-84dd-4697-a1c2-c77b454815fc" providerId="ADAL" clId="{0645EF11-9188-40E9-9EA1-D2BF8ACAFD39}" dt="2023-07-14T15:58:27.353" v="490" actId="20577"/>
          <ac:spMkLst>
            <pc:docMk/>
            <pc:sldMk cId="1868453778" sldId="504"/>
            <ac:spMk id="32" creationId="{CBAF2436-7F51-45B2-AE8A-FB725146AD16}"/>
          </ac:spMkLst>
        </pc:spChg>
        <pc:spChg chg="mod">
          <ac:chgData name="Montgomery, Eliza L. (KSC-NEL70)" userId="56051815-84dd-4697-a1c2-c77b454815fc" providerId="ADAL" clId="{0645EF11-9188-40E9-9EA1-D2BF8ACAFD39}" dt="2023-07-14T16:43:29.793" v="1113" actId="1076"/>
          <ac:spMkLst>
            <pc:docMk/>
            <pc:sldMk cId="1868453778" sldId="504"/>
            <ac:spMk id="40" creationId="{154243B3-6962-46B6-987A-D326C5BB89FF}"/>
          </ac:spMkLst>
        </pc:spChg>
        <pc:graphicFrameChg chg="add mod">
          <ac:chgData name="Montgomery, Eliza L. (KSC-NEL70)" userId="56051815-84dd-4697-a1c2-c77b454815fc" providerId="ADAL" clId="{0645EF11-9188-40E9-9EA1-D2BF8ACAFD39}" dt="2023-07-14T16:43:02.402" v="1104"/>
          <ac:graphicFrameMkLst>
            <pc:docMk/>
            <pc:sldMk cId="1868453778" sldId="504"/>
            <ac:graphicFrameMk id="5" creationId="{D3064E82-BC11-41B5-A99C-8C0ECEC9C663}"/>
          </ac:graphicFrameMkLst>
        </pc:graphicFrameChg>
        <pc:picChg chg="del mod">
          <ac:chgData name="Montgomery, Eliza L. (KSC-NEL70)" userId="56051815-84dd-4697-a1c2-c77b454815fc" providerId="ADAL" clId="{0645EF11-9188-40E9-9EA1-D2BF8ACAFD39}" dt="2023-07-14T16:42:51.982" v="1099" actId="478"/>
          <ac:picMkLst>
            <pc:docMk/>
            <pc:sldMk cId="1868453778" sldId="504"/>
            <ac:picMk id="3" creationId="{B603A712-711B-7A67-AF5C-270BF5407239}"/>
          </ac:picMkLst>
        </pc:picChg>
        <pc:picChg chg="add del">
          <ac:chgData name="Montgomery, Eliza L. (KSC-NEL70)" userId="56051815-84dd-4697-a1c2-c77b454815fc" providerId="ADAL" clId="{0645EF11-9188-40E9-9EA1-D2BF8ACAFD39}" dt="2023-07-14T16:42:55.769" v="1101" actId="478"/>
          <ac:picMkLst>
            <pc:docMk/>
            <pc:sldMk cId="1868453778" sldId="504"/>
            <ac:picMk id="4" creationId="{EC76C1E1-E7B3-CF91-8D5C-A0FBD1E530D9}"/>
          </ac:picMkLst>
        </pc:picChg>
        <pc:picChg chg="add mod">
          <ac:chgData name="Montgomery, Eliza L. (KSC-NEL70)" userId="56051815-84dd-4697-a1c2-c77b454815fc" providerId="ADAL" clId="{0645EF11-9188-40E9-9EA1-D2BF8ACAFD39}" dt="2023-07-14T16:43:18.127" v="1110" actId="1076"/>
          <ac:picMkLst>
            <pc:docMk/>
            <pc:sldMk cId="1868453778" sldId="504"/>
            <ac:picMk id="6" creationId="{2212FCD5-E24D-6897-7B04-C9F9C7853809}"/>
          </ac:picMkLst>
        </pc:picChg>
        <pc:picChg chg="add mod">
          <ac:chgData name="Montgomery, Eliza L. (KSC-NEL70)" userId="56051815-84dd-4697-a1c2-c77b454815fc" providerId="ADAL" clId="{0645EF11-9188-40E9-9EA1-D2BF8ACAFD39}" dt="2023-07-14T16:43:23.960" v="1112" actId="14100"/>
          <ac:picMkLst>
            <pc:docMk/>
            <pc:sldMk cId="1868453778" sldId="504"/>
            <ac:picMk id="7" creationId="{233FC7FE-E33B-E280-7535-3EB7CC1673FF}"/>
          </ac:picMkLst>
        </pc:picChg>
        <pc:picChg chg="del mod">
          <ac:chgData name="Montgomery, Eliza L. (KSC-NEL70)" userId="56051815-84dd-4697-a1c2-c77b454815fc" providerId="ADAL" clId="{0645EF11-9188-40E9-9EA1-D2BF8ACAFD39}" dt="2023-07-14T16:42:51.390" v="1098" actId="478"/>
          <ac:picMkLst>
            <pc:docMk/>
            <pc:sldMk cId="1868453778" sldId="504"/>
            <ac:picMk id="11" creationId="{2709FA9F-7C14-4022-A9BD-141BEC253DD3}"/>
          </ac:picMkLst>
        </pc:picChg>
      </pc:sldChg>
      <pc:sldChg chg="modSp mod">
        <pc:chgData name="Montgomery, Eliza L. (KSC-NEL70)" userId="56051815-84dd-4697-a1c2-c77b454815fc" providerId="ADAL" clId="{0645EF11-9188-40E9-9EA1-D2BF8ACAFD39}" dt="2023-07-14T15:51:51.103" v="262" actId="255"/>
        <pc:sldMkLst>
          <pc:docMk/>
          <pc:sldMk cId="2301662664" sldId="505"/>
        </pc:sldMkLst>
        <pc:spChg chg="mod">
          <ac:chgData name="Montgomery, Eliza L. (KSC-NEL70)" userId="56051815-84dd-4697-a1c2-c77b454815fc" providerId="ADAL" clId="{0645EF11-9188-40E9-9EA1-D2BF8ACAFD39}" dt="2023-07-14T15:49:44.925" v="248" actId="20577"/>
          <ac:spMkLst>
            <pc:docMk/>
            <pc:sldMk cId="2301662664" sldId="505"/>
            <ac:spMk id="3" creationId="{DBD7B295-7B9E-49C2-A3D1-32A4B28B75AA}"/>
          </ac:spMkLst>
        </pc:spChg>
        <pc:spChg chg="mod">
          <ac:chgData name="Montgomery, Eliza L. (KSC-NEL70)" userId="56051815-84dd-4697-a1c2-c77b454815fc" providerId="ADAL" clId="{0645EF11-9188-40E9-9EA1-D2BF8ACAFD39}" dt="2023-07-14T15:51:51.103" v="262" actId="255"/>
          <ac:spMkLst>
            <pc:docMk/>
            <pc:sldMk cId="2301662664" sldId="505"/>
            <ac:spMk id="6" creationId="{BAF8C618-243E-4A59-8F63-8AD850E82110}"/>
          </ac:spMkLst>
        </pc:spChg>
        <pc:spChg chg="mod">
          <ac:chgData name="Montgomery, Eliza L. (KSC-NEL70)" userId="56051815-84dd-4697-a1c2-c77b454815fc" providerId="ADAL" clId="{0645EF11-9188-40E9-9EA1-D2BF8ACAFD39}" dt="2023-07-14T15:50:33.322" v="250" actId="1076"/>
          <ac:spMkLst>
            <pc:docMk/>
            <pc:sldMk cId="2301662664" sldId="505"/>
            <ac:spMk id="10" creationId="{93998883-AE0D-47DE-BC53-9F9AA7648EE9}"/>
          </ac:spMkLst>
        </pc:spChg>
        <pc:spChg chg="mod">
          <ac:chgData name="Montgomery, Eliza L. (KSC-NEL70)" userId="56051815-84dd-4697-a1c2-c77b454815fc" providerId="ADAL" clId="{0645EF11-9188-40E9-9EA1-D2BF8ACAFD39}" dt="2023-07-14T15:50:33.322" v="250" actId="1076"/>
          <ac:spMkLst>
            <pc:docMk/>
            <pc:sldMk cId="2301662664" sldId="505"/>
            <ac:spMk id="11" creationId="{0E3ECAA6-751D-41F9-B969-4389BCC8E8C9}"/>
          </ac:spMkLst>
        </pc:spChg>
        <pc:spChg chg="mod">
          <ac:chgData name="Montgomery, Eliza L. (KSC-NEL70)" userId="56051815-84dd-4697-a1c2-c77b454815fc" providerId="ADAL" clId="{0645EF11-9188-40E9-9EA1-D2BF8ACAFD39}" dt="2023-07-14T15:51:43.719" v="261" actId="255"/>
          <ac:spMkLst>
            <pc:docMk/>
            <pc:sldMk cId="2301662664" sldId="505"/>
            <ac:spMk id="17" creationId="{9AAF7E85-57D1-49F0-825D-3EDC39D86685}"/>
          </ac:spMkLst>
        </pc:spChg>
        <pc:spChg chg="mod">
          <ac:chgData name="Montgomery, Eliza L. (KSC-NEL70)" userId="56051815-84dd-4697-a1c2-c77b454815fc" providerId="ADAL" clId="{0645EF11-9188-40E9-9EA1-D2BF8ACAFD39}" dt="2023-07-14T15:51:36.913" v="260" actId="255"/>
          <ac:spMkLst>
            <pc:docMk/>
            <pc:sldMk cId="2301662664" sldId="505"/>
            <ac:spMk id="25" creationId="{C5AF5D69-65E6-59D1-C209-E29239898D23}"/>
          </ac:spMkLst>
        </pc:spChg>
        <pc:grpChg chg="mod">
          <ac:chgData name="Montgomery, Eliza L. (KSC-NEL70)" userId="56051815-84dd-4697-a1c2-c77b454815fc" providerId="ADAL" clId="{0645EF11-9188-40E9-9EA1-D2BF8ACAFD39}" dt="2023-07-14T15:50:33.322" v="250" actId="1076"/>
          <ac:grpSpMkLst>
            <pc:docMk/>
            <pc:sldMk cId="2301662664" sldId="505"/>
            <ac:grpSpMk id="7" creationId="{9E766FDC-F399-4052-AF21-1DACF48DF43F}"/>
          </ac:grpSpMkLst>
        </pc:grpChg>
        <pc:grpChg chg="mod">
          <ac:chgData name="Montgomery, Eliza L. (KSC-NEL70)" userId="56051815-84dd-4697-a1c2-c77b454815fc" providerId="ADAL" clId="{0645EF11-9188-40E9-9EA1-D2BF8ACAFD39}" dt="2023-07-14T15:50:33.322" v="250" actId="1076"/>
          <ac:grpSpMkLst>
            <pc:docMk/>
            <pc:sldMk cId="2301662664" sldId="505"/>
            <ac:grpSpMk id="9" creationId="{18C633F9-E4D3-4D3C-BB15-17377511130C}"/>
          </ac:grpSpMkLst>
        </pc:grpChg>
        <pc:picChg chg="mod">
          <ac:chgData name="Montgomery, Eliza L. (KSC-NEL70)" userId="56051815-84dd-4697-a1c2-c77b454815fc" providerId="ADAL" clId="{0645EF11-9188-40E9-9EA1-D2BF8ACAFD39}" dt="2023-07-14T15:50:33.322" v="250" actId="1076"/>
          <ac:picMkLst>
            <pc:docMk/>
            <pc:sldMk cId="2301662664" sldId="505"/>
            <ac:picMk id="8" creationId="{38536BAD-F328-488B-9EC9-228069974427}"/>
          </ac:picMkLst>
        </pc:picChg>
        <pc:cxnChg chg="mod">
          <ac:chgData name="Montgomery, Eliza L. (KSC-NEL70)" userId="56051815-84dd-4697-a1c2-c77b454815fc" providerId="ADAL" clId="{0645EF11-9188-40E9-9EA1-D2BF8ACAFD39}" dt="2023-07-14T15:50:33.322" v="250" actId="1076"/>
          <ac:cxnSpMkLst>
            <pc:docMk/>
            <pc:sldMk cId="2301662664" sldId="505"/>
            <ac:cxnSpMk id="12" creationId="{C4A9B98F-29FB-4F51-8E19-2AE7AA65AF32}"/>
          </ac:cxnSpMkLst>
        </pc:cxnChg>
        <pc:cxnChg chg="mod">
          <ac:chgData name="Montgomery, Eliza L. (KSC-NEL70)" userId="56051815-84dd-4697-a1c2-c77b454815fc" providerId="ADAL" clId="{0645EF11-9188-40E9-9EA1-D2BF8ACAFD39}" dt="2023-07-14T15:50:33.322" v="250" actId="1076"/>
          <ac:cxnSpMkLst>
            <pc:docMk/>
            <pc:sldMk cId="2301662664" sldId="505"/>
            <ac:cxnSpMk id="13" creationId="{4BE87973-903C-4E8E-A614-CFCAD366B1A4}"/>
          </ac:cxnSpMkLst>
        </pc:cxnChg>
      </pc:sldChg>
      <pc:sldChg chg="addSp delSp modSp add mod">
        <pc:chgData name="Montgomery, Eliza L. (KSC-NEL70)" userId="56051815-84dd-4697-a1c2-c77b454815fc" providerId="ADAL" clId="{0645EF11-9188-40E9-9EA1-D2BF8ACAFD39}" dt="2023-07-14T16:22:22.207" v="1002" actId="1076"/>
        <pc:sldMkLst>
          <pc:docMk/>
          <pc:sldMk cId="361769887" sldId="506"/>
        </pc:sldMkLst>
        <pc:spChg chg="mod">
          <ac:chgData name="Montgomery, Eliza L. (KSC-NEL70)" userId="56051815-84dd-4697-a1c2-c77b454815fc" providerId="ADAL" clId="{0645EF11-9188-40E9-9EA1-D2BF8ACAFD39}" dt="2023-07-14T16:21:45.941" v="996" actId="14100"/>
          <ac:spMkLst>
            <pc:docMk/>
            <pc:sldMk cId="361769887" sldId="506"/>
            <ac:spMk id="3" creationId="{8220BEA9-7F67-40D9-AAAA-5C44C760C517}"/>
          </ac:spMkLst>
        </pc:spChg>
        <pc:spChg chg="del mod">
          <ac:chgData name="Montgomery, Eliza L. (KSC-NEL70)" userId="56051815-84dd-4697-a1c2-c77b454815fc" providerId="ADAL" clId="{0645EF11-9188-40E9-9EA1-D2BF8ACAFD39}" dt="2023-07-14T16:10:58.190" v="710" actId="478"/>
          <ac:spMkLst>
            <pc:docMk/>
            <pc:sldMk cId="361769887" sldId="506"/>
            <ac:spMk id="5" creationId="{EAD458B9-6593-4465-B9CD-7143DCCF9A8D}"/>
          </ac:spMkLst>
        </pc:spChg>
        <pc:spChg chg="del">
          <ac:chgData name="Montgomery, Eliza L. (KSC-NEL70)" userId="56051815-84dd-4697-a1c2-c77b454815fc" providerId="ADAL" clId="{0645EF11-9188-40E9-9EA1-D2BF8ACAFD39}" dt="2023-07-14T16:11:01.109" v="712" actId="478"/>
          <ac:spMkLst>
            <pc:docMk/>
            <pc:sldMk cId="361769887" sldId="506"/>
            <ac:spMk id="7" creationId="{577FE426-7131-4697-A548-5AEF87ED89F0}"/>
          </ac:spMkLst>
        </pc:spChg>
        <pc:spChg chg="mod">
          <ac:chgData name="Montgomery, Eliza L. (KSC-NEL70)" userId="56051815-84dd-4697-a1c2-c77b454815fc" providerId="ADAL" clId="{0645EF11-9188-40E9-9EA1-D2BF8ACAFD39}" dt="2023-07-14T16:22:22.207" v="1002" actId="1076"/>
          <ac:spMkLst>
            <pc:docMk/>
            <pc:sldMk cId="361769887" sldId="506"/>
            <ac:spMk id="8" creationId="{5211A698-7C05-BD31-F7A7-5A39EC3BF5B2}"/>
          </ac:spMkLst>
        </pc:spChg>
        <pc:spChg chg="add mod">
          <ac:chgData name="Montgomery, Eliza L. (KSC-NEL70)" userId="56051815-84dd-4697-a1c2-c77b454815fc" providerId="ADAL" clId="{0645EF11-9188-40E9-9EA1-D2BF8ACAFD39}" dt="2023-07-14T16:22:18.692" v="1001" actId="1076"/>
          <ac:spMkLst>
            <pc:docMk/>
            <pc:sldMk cId="361769887" sldId="506"/>
            <ac:spMk id="12" creationId="{CD9735D4-DE74-6109-FDA4-1CB88D73C113}"/>
          </ac:spMkLst>
        </pc:spChg>
        <pc:graphicFrameChg chg="add mod modGraphic">
          <ac:chgData name="Montgomery, Eliza L. (KSC-NEL70)" userId="56051815-84dd-4697-a1c2-c77b454815fc" providerId="ADAL" clId="{0645EF11-9188-40E9-9EA1-D2BF8ACAFD39}" dt="2023-07-14T16:22:07.559" v="999" actId="1076"/>
          <ac:graphicFrameMkLst>
            <pc:docMk/>
            <pc:sldMk cId="361769887" sldId="506"/>
            <ac:graphicFrameMk id="9" creationId="{FF9FAED0-782C-3062-7617-9F95814105BF}"/>
          </ac:graphicFrameMkLst>
        </pc:graphicFrameChg>
        <pc:graphicFrameChg chg="add mod modGraphic">
          <ac:chgData name="Montgomery, Eliza L. (KSC-NEL70)" userId="56051815-84dd-4697-a1c2-c77b454815fc" providerId="ADAL" clId="{0645EF11-9188-40E9-9EA1-D2BF8ACAFD39}" dt="2023-07-14T16:22:02.108" v="998" actId="1076"/>
          <ac:graphicFrameMkLst>
            <pc:docMk/>
            <pc:sldMk cId="361769887" sldId="506"/>
            <ac:graphicFrameMk id="10" creationId="{B7399531-4790-E2C5-CC74-147DC7442EE0}"/>
          </ac:graphicFrameMkLst>
        </pc:graphicFrameChg>
        <pc:graphicFrameChg chg="del">
          <ac:chgData name="Montgomery, Eliza L. (KSC-NEL70)" userId="56051815-84dd-4697-a1c2-c77b454815fc" providerId="ADAL" clId="{0645EF11-9188-40E9-9EA1-D2BF8ACAFD39}" dt="2023-07-14T16:17:39.954" v="766" actId="478"/>
          <ac:graphicFrameMkLst>
            <pc:docMk/>
            <pc:sldMk cId="361769887" sldId="506"/>
            <ac:graphicFrameMk id="11" creationId="{2C6F8D26-787E-42A4-B377-33943F0833A4}"/>
          </ac:graphicFrameMkLst>
        </pc:graphicFrameChg>
        <pc:picChg chg="del">
          <ac:chgData name="Montgomery, Eliza L. (KSC-NEL70)" userId="56051815-84dd-4697-a1c2-c77b454815fc" providerId="ADAL" clId="{0645EF11-9188-40E9-9EA1-D2BF8ACAFD39}" dt="2023-07-14T16:10:56.771" v="709" actId="478"/>
          <ac:picMkLst>
            <pc:docMk/>
            <pc:sldMk cId="361769887" sldId="506"/>
            <ac:picMk id="4" creationId="{354E3794-DEB8-4C45-9162-85BACFED4BE4}"/>
          </ac:picMkLst>
        </pc:picChg>
        <pc:picChg chg="del">
          <ac:chgData name="Montgomery, Eliza L. (KSC-NEL70)" userId="56051815-84dd-4697-a1c2-c77b454815fc" providerId="ADAL" clId="{0645EF11-9188-40E9-9EA1-D2BF8ACAFD39}" dt="2023-07-14T16:10:59.302" v="711" actId="478"/>
          <ac:picMkLst>
            <pc:docMk/>
            <pc:sldMk cId="361769887" sldId="506"/>
            <ac:picMk id="6" creationId="{7DE990AE-7E2D-45B3-98A5-E5A9497B11D5}"/>
          </ac:picMkLst>
        </pc:picChg>
      </pc:sldChg>
    </pc:docChg>
  </pc:docChgLst>
  <pc:docChgLst>
    <pc:chgData name="Mya McMullen" userId="175e1fe1-765a-4f21-a579-c74905de04f9" providerId="ADAL" clId="{F0B5404E-5CE7-4878-9E3E-5F283E11A36D}"/>
    <pc:docChg chg="undo custSel addSld modSld sldOrd modSection">
      <pc:chgData name="Mya McMullen" userId="175e1fe1-765a-4f21-a579-c74905de04f9" providerId="ADAL" clId="{F0B5404E-5CE7-4878-9E3E-5F283E11A36D}" dt="2023-06-15T17:35:21.138" v="1129" actId="1037"/>
      <pc:docMkLst>
        <pc:docMk/>
      </pc:docMkLst>
      <pc:sldChg chg="delSp modSp mod">
        <pc:chgData name="Mya McMullen" userId="175e1fe1-765a-4f21-a579-c74905de04f9" providerId="ADAL" clId="{F0B5404E-5CE7-4878-9E3E-5F283E11A36D}" dt="2023-06-15T17:35:21.138" v="1129" actId="1037"/>
        <pc:sldMkLst>
          <pc:docMk/>
          <pc:sldMk cId="113867720" sldId="355"/>
        </pc:sldMkLst>
        <pc:spChg chg="mod">
          <ac:chgData name="Mya McMullen" userId="175e1fe1-765a-4f21-a579-c74905de04f9" providerId="ADAL" clId="{F0B5404E-5CE7-4878-9E3E-5F283E11A36D}" dt="2023-06-15T17:22:31.847" v="1013" actId="20577"/>
          <ac:spMkLst>
            <pc:docMk/>
            <pc:sldMk cId="113867720" sldId="355"/>
            <ac:spMk id="2" creationId="{00000000-0000-0000-0000-000000000000}"/>
          </ac:spMkLst>
        </pc:spChg>
        <pc:spChg chg="mod">
          <ac:chgData name="Mya McMullen" userId="175e1fe1-765a-4f21-a579-c74905de04f9" providerId="ADAL" clId="{F0B5404E-5CE7-4878-9E3E-5F283E11A36D}" dt="2023-06-15T17:31:04.301" v="1069" actId="1076"/>
          <ac:spMkLst>
            <pc:docMk/>
            <pc:sldMk cId="113867720" sldId="355"/>
            <ac:spMk id="5" creationId="{B9CA1C27-3DC3-4992-BFA3-2E8EE85C6944}"/>
          </ac:spMkLst>
        </pc:spChg>
        <pc:spChg chg="del">
          <ac:chgData name="Mya McMullen" userId="175e1fe1-765a-4f21-a579-c74905de04f9" providerId="ADAL" clId="{F0B5404E-5CE7-4878-9E3E-5F283E11A36D}" dt="2023-06-15T17:22:16.560" v="992" actId="478"/>
          <ac:spMkLst>
            <pc:docMk/>
            <pc:sldMk cId="113867720" sldId="355"/>
            <ac:spMk id="21" creationId="{F477C30C-686A-4B21-892F-7A5269D0212A}"/>
          </ac:spMkLst>
        </pc:spChg>
        <pc:spChg chg="del">
          <ac:chgData name="Mya McMullen" userId="175e1fe1-765a-4f21-a579-c74905de04f9" providerId="ADAL" clId="{F0B5404E-5CE7-4878-9E3E-5F283E11A36D}" dt="2023-06-15T17:22:13.716" v="991" actId="478"/>
          <ac:spMkLst>
            <pc:docMk/>
            <pc:sldMk cId="113867720" sldId="355"/>
            <ac:spMk id="37" creationId="{00000000-0000-0000-0000-000000000000}"/>
          </ac:spMkLst>
        </pc:spChg>
        <pc:graphicFrameChg chg="mod modGraphic">
          <ac:chgData name="Mya McMullen" userId="175e1fe1-765a-4f21-a579-c74905de04f9" providerId="ADAL" clId="{F0B5404E-5CE7-4878-9E3E-5F283E11A36D}" dt="2023-06-15T17:35:21.138" v="1129" actId="1037"/>
          <ac:graphicFrameMkLst>
            <pc:docMk/>
            <pc:sldMk cId="113867720" sldId="355"/>
            <ac:graphicFrameMk id="4" creationId="{FF59015E-7E51-477A-8477-98643CB2B7F2}"/>
          </ac:graphicFrameMkLst>
        </pc:graphicFrameChg>
        <pc:picChg chg="mod">
          <ac:chgData name="Mya McMullen" userId="175e1fe1-765a-4f21-a579-c74905de04f9" providerId="ADAL" clId="{F0B5404E-5CE7-4878-9E3E-5F283E11A36D}" dt="2023-06-15T17:24:27.992" v="1028" actId="1076"/>
          <ac:picMkLst>
            <pc:docMk/>
            <pc:sldMk cId="113867720" sldId="355"/>
            <ac:picMk id="18" creationId="{A319F1EB-1E6B-4DBB-9B04-6D6EC67FE635}"/>
          </ac:picMkLst>
        </pc:picChg>
      </pc:sldChg>
      <pc:sldChg chg="delSp modSp mod">
        <pc:chgData name="Mya McMullen" userId="175e1fe1-765a-4f21-a579-c74905de04f9" providerId="ADAL" clId="{F0B5404E-5CE7-4878-9E3E-5F283E11A36D}" dt="2023-06-15T16:48:59.599" v="315" actId="20577"/>
        <pc:sldMkLst>
          <pc:docMk/>
          <pc:sldMk cId="2519509956" sldId="496"/>
        </pc:sldMkLst>
        <pc:spChg chg="mod">
          <ac:chgData name="Mya McMullen" userId="175e1fe1-765a-4f21-a579-c74905de04f9" providerId="ADAL" clId="{F0B5404E-5CE7-4878-9E3E-5F283E11A36D}" dt="2023-06-15T16:48:59.599" v="315" actId="20577"/>
          <ac:spMkLst>
            <pc:docMk/>
            <pc:sldMk cId="2519509956" sldId="496"/>
            <ac:spMk id="2" creationId="{F33BA9A0-570C-470F-83EE-DD6CFF645E6C}"/>
          </ac:spMkLst>
        </pc:spChg>
        <pc:spChg chg="mod">
          <ac:chgData name="Mya McMullen" userId="175e1fe1-765a-4f21-a579-c74905de04f9" providerId="ADAL" clId="{F0B5404E-5CE7-4878-9E3E-5F283E11A36D}" dt="2023-06-15T16:43:34.491" v="62" actId="1037"/>
          <ac:spMkLst>
            <pc:docMk/>
            <pc:sldMk cId="2519509956" sldId="496"/>
            <ac:spMk id="32" creationId="{CBAF2436-7F51-45B2-AE8A-FB725146AD16}"/>
          </ac:spMkLst>
        </pc:spChg>
        <pc:spChg chg="mod">
          <ac:chgData name="Mya McMullen" userId="175e1fe1-765a-4f21-a579-c74905de04f9" providerId="ADAL" clId="{F0B5404E-5CE7-4878-9E3E-5F283E11A36D}" dt="2023-06-15T16:42:59.545" v="34" actId="1035"/>
          <ac:spMkLst>
            <pc:docMk/>
            <pc:sldMk cId="2519509956" sldId="496"/>
            <ac:spMk id="39" creationId="{4535BF0D-4F2C-4D3A-86FD-0D3984BD4200}"/>
          </ac:spMkLst>
        </pc:spChg>
        <pc:spChg chg="del">
          <ac:chgData name="Mya McMullen" userId="175e1fe1-765a-4f21-a579-c74905de04f9" providerId="ADAL" clId="{F0B5404E-5CE7-4878-9E3E-5F283E11A36D}" dt="2023-06-15T16:41:25.632" v="4" actId="478"/>
          <ac:spMkLst>
            <pc:docMk/>
            <pc:sldMk cId="2519509956" sldId="496"/>
            <ac:spMk id="40" creationId="{154243B3-6962-46B6-987A-D326C5BB89FF}"/>
          </ac:spMkLst>
        </pc:spChg>
        <pc:picChg chg="mod">
          <ac:chgData name="Mya McMullen" userId="175e1fe1-765a-4f21-a579-c74905de04f9" providerId="ADAL" clId="{F0B5404E-5CE7-4878-9E3E-5F283E11A36D}" dt="2023-06-15T16:44:07.031" v="70" actId="1036"/>
          <ac:picMkLst>
            <pc:docMk/>
            <pc:sldMk cId="2519509956" sldId="496"/>
            <ac:picMk id="7" creationId="{58382F6C-7C8A-4ABB-9136-91E185E32F8D}"/>
          </ac:picMkLst>
        </pc:picChg>
        <pc:picChg chg="mod">
          <ac:chgData name="Mya McMullen" userId="175e1fe1-765a-4f21-a579-c74905de04f9" providerId="ADAL" clId="{F0B5404E-5CE7-4878-9E3E-5F283E11A36D}" dt="2023-06-15T16:44:07.031" v="70" actId="1036"/>
          <ac:picMkLst>
            <pc:docMk/>
            <pc:sldMk cId="2519509956" sldId="496"/>
            <ac:picMk id="8" creationId="{CBE266F0-CF7B-4EC0-9415-55EA1423EAA9}"/>
          </ac:picMkLst>
        </pc:picChg>
        <pc:picChg chg="mod">
          <ac:chgData name="Mya McMullen" userId="175e1fe1-765a-4f21-a579-c74905de04f9" providerId="ADAL" clId="{F0B5404E-5CE7-4878-9E3E-5F283E11A36D}" dt="2023-06-15T16:43:06.578" v="48" actId="1036"/>
          <ac:picMkLst>
            <pc:docMk/>
            <pc:sldMk cId="2519509956" sldId="496"/>
            <ac:picMk id="9" creationId="{AD6E51E8-49FD-4290-9C95-6B54B4D53BB2}"/>
          </ac:picMkLst>
        </pc:picChg>
        <pc:picChg chg="mod">
          <ac:chgData name="Mya McMullen" userId="175e1fe1-765a-4f21-a579-c74905de04f9" providerId="ADAL" clId="{F0B5404E-5CE7-4878-9E3E-5F283E11A36D}" dt="2023-06-15T16:43:06.578" v="48" actId="1036"/>
          <ac:picMkLst>
            <pc:docMk/>
            <pc:sldMk cId="2519509956" sldId="496"/>
            <ac:picMk id="10" creationId="{66C6DF13-A0AA-4165-B9CF-A95848A85538}"/>
          </ac:picMkLst>
        </pc:picChg>
        <pc:picChg chg="mod">
          <ac:chgData name="Mya McMullen" userId="175e1fe1-765a-4f21-a579-c74905de04f9" providerId="ADAL" clId="{F0B5404E-5CE7-4878-9E3E-5F283E11A36D}" dt="2023-06-15T16:43:06.578" v="48" actId="1036"/>
          <ac:picMkLst>
            <pc:docMk/>
            <pc:sldMk cId="2519509956" sldId="496"/>
            <ac:picMk id="11" creationId="{0B09F36D-B660-4D2E-B6E7-7940E8BA97FC}"/>
          </ac:picMkLst>
        </pc:picChg>
        <pc:picChg chg="mod">
          <ac:chgData name="Mya McMullen" userId="175e1fe1-765a-4f21-a579-c74905de04f9" providerId="ADAL" clId="{F0B5404E-5CE7-4878-9E3E-5F283E11A36D}" dt="2023-06-15T16:44:12.524" v="86" actId="1036"/>
          <ac:picMkLst>
            <pc:docMk/>
            <pc:sldMk cId="2519509956" sldId="496"/>
            <ac:picMk id="12" creationId="{4E2FD018-A5E6-4A26-A11E-119E72522435}"/>
          </ac:picMkLst>
        </pc:picChg>
        <pc:picChg chg="mod">
          <ac:chgData name="Mya McMullen" userId="175e1fe1-765a-4f21-a579-c74905de04f9" providerId="ADAL" clId="{F0B5404E-5CE7-4878-9E3E-5F283E11A36D}" dt="2023-06-15T16:44:07.031" v="70" actId="1036"/>
          <ac:picMkLst>
            <pc:docMk/>
            <pc:sldMk cId="2519509956" sldId="496"/>
            <ac:picMk id="13" creationId="{47398281-7E11-4A94-B8D2-C906F7E972D5}"/>
          </ac:picMkLst>
        </pc:picChg>
        <pc:picChg chg="del">
          <ac:chgData name="Mya McMullen" userId="175e1fe1-765a-4f21-a579-c74905de04f9" providerId="ADAL" clId="{F0B5404E-5CE7-4878-9E3E-5F283E11A36D}" dt="2023-06-15T16:41:22.700" v="3" actId="478"/>
          <ac:picMkLst>
            <pc:docMk/>
            <pc:sldMk cId="2519509956" sldId="496"/>
            <ac:picMk id="14" creationId="{DB018C40-B520-4A2A-B796-621FA6D36DBA}"/>
          </ac:picMkLst>
        </pc:picChg>
        <pc:picChg chg="del">
          <ac:chgData name="Mya McMullen" userId="175e1fe1-765a-4f21-a579-c74905de04f9" providerId="ADAL" clId="{F0B5404E-5CE7-4878-9E3E-5F283E11A36D}" dt="2023-06-15T16:41:22.700" v="3" actId="478"/>
          <ac:picMkLst>
            <pc:docMk/>
            <pc:sldMk cId="2519509956" sldId="496"/>
            <ac:picMk id="15" creationId="{A773458B-7F52-42C3-B14B-B07C0904E3B2}"/>
          </ac:picMkLst>
        </pc:picChg>
        <pc:picChg chg="del">
          <ac:chgData name="Mya McMullen" userId="175e1fe1-765a-4f21-a579-c74905de04f9" providerId="ADAL" clId="{F0B5404E-5CE7-4878-9E3E-5F283E11A36D}" dt="2023-06-15T16:41:22.700" v="3" actId="478"/>
          <ac:picMkLst>
            <pc:docMk/>
            <pc:sldMk cId="2519509956" sldId="496"/>
            <ac:picMk id="16" creationId="{4A343D41-4C6D-4E57-81BD-0118A93DB029}"/>
          </ac:picMkLst>
        </pc:picChg>
        <pc:picChg chg="del">
          <ac:chgData name="Mya McMullen" userId="175e1fe1-765a-4f21-a579-c74905de04f9" providerId="ADAL" clId="{F0B5404E-5CE7-4878-9E3E-5F283E11A36D}" dt="2023-06-15T16:41:22.700" v="3" actId="478"/>
          <ac:picMkLst>
            <pc:docMk/>
            <pc:sldMk cId="2519509956" sldId="496"/>
            <ac:picMk id="17" creationId="{4BA1104D-E530-4688-B107-17C50DE07299}"/>
          </ac:picMkLst>
        </pc:picChg>
        <pc:picChg chg="del">
          <ac:chgData name="Mya McMullen" userId="175e1fe1-765a-4f21-a579-c74905de04f9" providerId="ADAL" clId="{F0B5404E-5CE7-4878-9E3E-5F283E11A36D}" dt="2023-06-15T16:41:22.700" v="3" actId="478"/>
          <ac:picMkLst>
            <pc:docMk/>
            <pc:sldMk cId="2519509956" sldId="496"/>
            <ac:picMk id="18" creationId="{47A02BB2-F04F-4C86-9F69-89A89FBD6E16}"/>
          </ac:picMkLst>
        </pc:picChg>
        <pc:picChg chg="del">
          <ac:chgData name="Mya McMullen" userId="175e1fe1-765a-4f21-a579-c74905de04f9" providerId="ADAL" clId="{F0B5404E-5CE7-4878-9E3E-5F283E11A36D}" dt="2023-06-15T16:41:22.700" v="3" actId="478"/>
          <ac:picMkLst>
            <pc:docMk/>
            <pc:sldMk cId="2519509956" sldId="496"/>
            <ac:picMk id="19" creationId="{4A4A5B12-2741-41FD-B3C0-3DF2C7FAA586}"/>
          </ac:picMkLst>
        </pc:picChg>
        <pc:picChg chg="del">
          <ac:chgData name="Mya McMullen" userId="175e1fe1-765a-4f21-a579-c74905de04f9" providerId="ADAL" clId="{F0B5404E-5CE7-4878-9E3E-5F283E11A36D}" dt="2023-06-15T16:41:22.700" v="3" actId="478"/>
          <ac:picMkLst>
            <pc:docMk/>
            <pc:sldMk cId="2519509956" sldId="496"/>
            <ac:picMk id="20" creationId="{0AAF3B3B-49B6-4D5F-9692-E7A27F0D596A}"/>
          </ac:picMkLst>
        </pc:picChg>
        <pc:picChg chg="del">
          <ac:chgData name="Mya McMullen" userId="175e1fe1-765a-4f21-a579-c74905de04f9" providerId="ADAL" clId="{F0B5404E-5CE7-4878-9E3E-5F283E11A36D}" dt="2023-06-15T16:41:22.700" v="3" actId="478"/>
          <ac:picMkLst>
            <pc:docMk/>
            <pc:sldMk cId="2519509956" sldId="496"/>
            <ac:picMk id="21" creationId="{66EE8CCC-DE4C-49DD-A846-FD7A568212B2}"/>
          </ac:picMkLst>
        </pc:picChg>
        <pc:picChg chg="del">
          <ac:chgData name="Mya McMullen" userId="175e1fe1-765a-4f21-a579-c74905de04f9" providerId="ADAL" clId="{F0B5404E-5CE7-4878-9E3E-5F283E11A36D}" dt="2023-06-15T16:41:22.700" v="3" actId="478"/>
          <ac:picMkLst>
            <pc:docMk/>
            <pc:sldMk cId="2519509956" sldId="496"/>
            <ac:picMk id="22" creationId="{9D2F6037-238A-4E8F-803A-3DE5E0150BFF}"/>
          </ac:picMkLst>
        </pc:picChg>
        <pc:picChg chg="del">
          <ac:chgData name="Mya McMullen" userId="175e1fe1-765a-4f21-a579-c74905de04f9" providerId="ADAL" clId="{F0B5404E-5CE7-4878-9E3E-5F283E11A36D}" dt="2023-06-15T16:41:22.700" v="3" actId="478"/>
          <ac:picMkLst>
            <pc:docMk/>
            <pc:sldMk cId="2519509956" sldId="496"/>
            <ac:picMk id="23" creationId="{AF9ACAED-921D-4A0C-9857-AA2FDD95CDCE}"/>
          </ac:picMkLst>
        </pc:picChg>
      </pc:sldChg>
      <pc:sldChg chg="delSp modSp add mod">
        <pc:chgData name="Mya McMullen" userId="175e1fe1-765a-4f21-a579-c74905de04f9" providerId="ADAL" clId="{F0B5404E-5CE7-4878-9E3E-5F283E11A36D}" dt="2023-06-15T16:49:07.399" v="330" actId="20577"/>
        <pc:sldMkLst>
          <pc:docMk/>
          <pc:sldMk cId="3921013211" sldId="498"/>
        </pc:sldMkLst>
        <pc:spChg chg="mod">
          <ac:chgData name="Mya McMullen" userId="175e1fe1-765a-4f21-a579-c74905de04f9" providerId="ADAL" clId="{F0B5404E-5CE7-4878-9E3E-5F283E11A36D}" dt="2023-06-15T16:49:07.399" v="330" actId="20577"/>
          <ac:spMkLst>
            <pc:docMk/>
            <pc:sldMk cId="3921013211" sldId="498"/>
            <ac:spMk id="2" creationId="{F33BA9A0-570C-470F-83EE-DD6CFF645E6C}"/>
          </ac:spMkLst>
        </pc:spChg>
        <pc:spChg chg="del">
          <ac:chgData name="Mya McMullen" userId="175e1fe1-765a-4f21-a579-c74905de04f9" providerId="ADAL" clId="{F0B5404E-5CE7-4878-9E3E-5F283E11A36D}" dt="2023-06-15T16:41:10.415" v="2" actId="478"/>
          <ac:spMkLst>
            <pc:docMk/>
            <pc:sldMk cId="3921013211" sldId="498"/>
            <ac:spMk id="39" creationId="{4535BF0D-4F2C-4D3A-86FD-0D3984BD4200}"/>
          </ac:spMkLst>
        </pc:spChg>
        <pc:spChg chg="mod">
          <ac:chgData name="Mya McMullen" userId="175e1fe1-765a-4f21-a579-c74905de04f9" providerId="ADAL" clId="{F0B5404E-5CE7-4878-9E3E-5F283E11A36D}" dt="2023-06-15T16:44:29.481" v="103" actId="1036"/>
          <ac:spMkLst>
            <pc:docMk/>
            <pc:sldMk cId="3921013211" sldId="498"/>
            <ac:spMk id="40" creationId="{154243B3-6962-46B6-987A-D326C5BB89FF}"/>
          </ac:spMkLst>
        </pc:spChg>
        <pc:picChg chg="del">
          <ac:chgData name="Mya McMullen" userId="175e1fe1-765a-4f21-a579-c74905de04f9" providerId="ADAL" clId="{F0B5404E-5CE7-4878-9E3E-5F283E11A36D}" dt="2023-06-15T16:41:07.006" v="1" actId="478"/>
          <ac:picMkLst>
            <pc:docMk/>
            <pc:sldMk cId="3921013211" sldId="498"/>
            <ac:picMk id="7" creationId="{58382F6C-7C8A-4ABB-9136-91E185E32F8D}"/>
          </ac:picMkLst>
        </pc:picChg>
        <pc:picChg chg="del">
          <ac:chgData name="Mya McMullen" userId="175e1fe1-765a-4f21-a579-c74905de04f9" providerId="ADAL" clId="{F0B5404E-5CE7-4878-9E3E-5F283E11A36D}" dt="2023-06-15T16:41:07.006" v="1" actId="478"/>
          <ac:picMkLst>
            <pc:docMk/>
            <pc:sldMk cId="3921013211" sldId="498"/>
            <ac:picMk id="8" creationId="{CBE266F0-CF7B-4EC0-9415-55EA1423EAA9}"/>
          </ac:picMkLst>
        </pc:picChg>
        <pc:picChg chg="del">
          <ac:chgData name="Mya McMullen" userId="175e1fe1-765a-4f21-a579-c74905de04f9" providerId="ADAL" clId="{F0B5404E-5CE7-4878-9E3E-5F283E11A36D}" dt="2023-06-15T16:41:07.006" v="1" actId="478"/>
          <ac:picMkLst>
            <pc:docMk/>
            <pc:sldMk cId="3921013211" sldId="498"/>
            <ac:picMk id="9" creationId="{AD6E51E8-49FD-4290-9C95-6B54B4D53BB2}"/>
          </ac:picMkLst>
        </pc:picChg>
        <pc:picChg chg="del">
          <ac:chgData name="Mya McMullen" userId="175e1fe1-765a-4f21-a579-c74905de04f9" providerId="ADAL" clId="{F0B5404E-5CE7-4878-9E3E-5F283E11A36D}" dt="2023-06-15T16:41:07.006" v="1" actId="478"/>
          <ac:picMkLst>
            <pc:docMk/>
            <pc:sldMk cId="3921013211" sldId="498"/>
            <ac:picMk id="10" creationId="{66C6DF13-A0AA-4165-B9CF-A95848A85538}"/>
          </ac:picMkLst>
        </pc:picChg>
        <pc:picChg chg="del">
          <ac:chgData name="Mya McMullen" userId="175e1fe1-765a-4f21-a579-c74905de04f9" providerId="ADAL" clId="{F0B5404E-5CE7-4878-9E3E-5F283E11A36D}" dt="2023-06-15T16:41:07.006" v="1" actId="478"/>
          <ac:picMkLst>
            <pc:docMk/>
            <pc:sldMk cId="3921013211" sldId="498"/>
            <ac:picMk id="11" creationId="{0B09F36D-B660-4D2E-B6E7-7940E8BA97FC}"/>
          </ac:picMkLst>
        </pc:picChg>
        <pc:picChg chg="del">
          <ac:chgData name="Mya McMullen" userId="175e1fe1-765a-4f21-a579-c74905de04f9" providerId="ADAL" clId="{F0B5404E-5CE7-4878-9E3E-5F283E11A36D}" dt="2023-06-15T16:41:07.006" v="1" actId="478"/>
          <ac:picMkLst>
            <pc:docMk/>
            <pc:sldMk cId="3921013211" sldId="498"/>
            <ac:picMk id="12" creationId="{4E2FD018-A5E6-4A26-A11E-119E72522435}"/>
          </ac:picMkLst>
        </pc:picChg>
        <pc:picChg chg="del">
          <ac:chgData name="Mya McMullen" userId="175e1fe1-765a-4f21-a579-c74905de04f9" providerId="ADAL" clId="{F0B5404E-5CE7-4878-9E3E-5F283E11A36D}" dt="2023-06-15T16:41:07.006" v="1" actId="478"/>
          <ac:picMkLst>
            <pc:docMk/>
            <pc:sldMk cId="3921013211" sldId="498"/>
            <ac:picMk id="13" creationId="{47398281-7E11-4A94-B8D2-C906F7E972D5}"/>
          </ac:picMkLst>
        </pc:picChg>
        <pc:picChg chg="mod">
          <ac:chgData name="Mya McMullen" userId="175e1fe1-765a-4f21-a579-c74905de04f9" providerId="ADAL" clId="{F0B5404E-5CE7-4878-9E3E-5F283E11A36D}" dt="2023-06-15T16:48:12.289" v="301" actId="1076"/>
          <ac:picMkLst>
            <pc:docMk/>
            <pc:sldMk cId="3921013211" sldId="498"/>
            <ac:picMk id="14" creationId="{DB018C40-B520-4A2A-B796-621FA6D36DBA}"/>
          </ac:picMkLst>
        </pc:picChg>
        <pc:picChg chg="mod">
          <ac:chgData name="Mya McMullen" userId="175e1fe1-765a-4f21-a579-c74905de04f9" providerId="ADAL" clId="{F0B5404E-5CE7-4878-9E3E-5F283E11A36D}" dt="2023-06-15T16:48:24.844" v="304" actId="14100"/>
          <ac:picMkLst>
            <pc:docMk/>
            <pc:sldMk cId="3921013211" sldId="498"/>
            <ac:picMk id="15" creationId="{A773458B-7F52-42C3-B14B-B07C0904E3B2}"/>
          </ac:picMkLst>
        </pc:picChg>
        <pc:picChg chg="mod">
          <ac:chgData name="Mya McMullen" userId="175e1fe1-765a-4f21-a579-c74905de04f9" providerId="ADAL" clId="{F0B5404E-5CE7-4878-9E3E-5F283E11A36D}" dt="2023-06-15T16:47:47.202" v="262" actId="14100"/>
          <ac:picMkLst>
            <pc:docMk/>
            <pc:sldMk cId="3921013211" sldId="498"/>
            <ac:picMk id="16" creationId="{4A343D41-4C6D-4E57-81BD-0118A93DB029}"/>
          </ac:picMkLst>
        </pc:picChg>
        <pc:picChg chg="mod">
          <ac:chgData name="Mya McMullen" userId="175e1fe1-765a-4f21-a579-c74905de04f9" providerId="ADAL" clId="{F0B5404E-5CE7-4878-9E3E-5F283E11A36D}" dt="2023-06-15T16:47:57.861" v="287" actId="1037"/>
          <ac:picMkLst>
            <pc:docMk/>
            <pc:sldMk cId="3921013211" sldId="498"/>
            <ac:picMk id="17" creationId="{4BA1104D-E530-4688-B107-17C50DE07299}"/>
          </ac:picMkLst>
        </pc:picChg>
        <pc:picChg chg="mod">
          <ac:chgData name="Mya McMullen" userId="175e1fe1-765a-4f21-a579-c74905de04f9" providerId="ADAL" clId="{F0B5404E-5CE7-4878-9E3E-5F283E11A36D}" dt="2023-06-15T16:47:54.547" v="281" actId="1037"/>
          <ac:picMkLst>
            <pc:docMk/>
            <pc:sldMk cId="3921013211" sldId="498"/>
            <ac:picMk id="18" creationId="{47A02BB2-F04F-4C86-9F69-89A89FBD6E16}"/>
          </ac:picMkLst>
        </pc:picChg>
        <pc:picChg chg="mod">
          <ac:chgData name="Mya McMullen" userId="175e1fe1-765a-4f21-a579-c74905de04f9" providerId="ADAL" clId="{F0B5404E-5CE7-4878-9E3E-5F283E11A36D}" dt="2023-06-15T16:48:40.278" v="306" actId="14100"/>
          <ac:picMkLst>
            <pc:docMk/>
            <pc:sldMk cId="3921013211" sldId="498"/>
            <ac:picMk id="19" creationId="{4A4A5B12-2741-41FD-B3C0-3DF2C7FAA586}"/>
          </ac:picMkLst>
        </pc:picChg>
        <pc:picChg chg="del mod">
          <ac:chgData name="Mya McMullen" userId="175e1fe1-765a-4f21-a579-c74905de04f9" providerId="ADAL" clId="{F0B5404E-5CE7-4878-9E3E-5F283E11A36D}" dt="2023-06-15T16:45:52.777" v="116" actId="478"/>
          <ac:picMkLst>
            <pc:docMk/>
            <pc:sldMk cId="3921013211" sldId="498"/>
            <ac:picMk id="20" creationId="{0AAF3B3B-49B6-4D5F-9692-E7A27F0D596A}"/>
          </ac:picMkLst>
        </pc:picChg>
        <pc:picChg chg="del mod">
          <ac:chgData name="Mya McMullen" userId="175e1fe1-765a-4f21-a579-c74905de04f9" providerId="ADAL" clId="{F0B5404E-5CE7-4878-9E3E-5F283E11A36D}" dt="2023-06-15T16:45:54.606" v="117" actId="478"/>
          <ac:picMkLst>
            <pc:docMk/>
            <pc:sldMk cId="3921013211" sldId="498"/>
            <ac:picMk id="21" creationId="{66EE8CCC-DE4C-49DD-A846-FD7A568212B2}"/>
          </ac:picMkLst>
        </pc:picChg>
        <pc:picChg chg="del mod">
          <ac:chgData name="Mya McMullen" userId="175e1fe1-765a-4f21-a579-c74905de04f9" providerId="ADAL" clId="{F0B5404E-5CE7-4878-9E3E-5F283E11A36D}" dt="2023-06-15T16:45:51.266" v="115" actId="478"/>
          <ac:picMkLst>
            <pc:docMk/>
            <pc:sldMk cId="3921013211" sldId="498"/>
            <ac:picMk id="22" creationId="{9D2F6037-238A-4E8F-803A-3DE5E0150BFF}"/>
          </ac:picMkLst>
        </pc:picChg>
        <pc:picChg chg="del mod">
          <ac:chgData name="Mya McMullen" userId="175e1fe1-765a-4f21-a579-c74905de04f9" providerId="ADAL" clId="{F0B5404E-5CE7-4878-9E3E-5F283E11A36D}" dt="2023-06-15T16:45:49.809" v="114" actId="478"/>
          <ac:picMkLst>
            <pc:docMk/>
            <pc:sldMk cId="3921013211" sldId="498"/>
            <ac:picMk id="23" creationId="{AF9ACAED-921D-4A0C-9857-AA2FDD95CDCE}"/>
          </ac:picMkLst>
        </pc:picChg>
      </pc:sldChg>
      <pc:sldChg chg="delSp modSp add mod">
        <pc:chgData name="Mya McMullen" userId="175e1fe1-765a-4f21-a579-c74905de04f9" providerId="ADAL" clId="{F0B5404E-5CE7-4878-9E3E-5F283E11A36D}" dt="2023-06-15T16:55:48.627" v="779" actId="1076"/>
        <pc:sldMkLst>
          <pc:docMk/>
          <pc:sldMk cId="3304563311" sldId="499"/>
        </pc:sldMkLst>
        <pc:spChg chg="mod">
          <ac:chgData name="Mya McMullen" userId="175e1fe1-765a-4f21-a579-c74905de04f9" providerId="ADAL" clId="{F0B5404E-5CE7-4878-9E3E-5F283E11A36D}" dt="2023-06-15T16:55:48.627" v="779" actId="1076"/>
          <ac:spMkLst>
            <pc:docMk/>
            <pc:sldMk cId="3304563311" sldId="499"/>
            <ac:spMk id="2" creationId="{F33BA9A0-570C-470F-83EE-DD6CFF645E6C}"/>
          </ac:spMkLst>
        </pc:spChg>
        <pc:spChg chg="mod">
          <ac:chgData name="Mya McMullen" userId="175e1fe1-765a-4f21-a579-c74905de04f9" providerId="ADAL" clId="{F0B5404E-5CE7-4878-9E3E-5F283E11A36D}" dt="2023-06-15T16:53:55.645" v="711" actId="20577"/>
          <ac:spMkLst>
            <pc:docMk/>
            <pc:sldMk cId="3304563311" sldId="499"/>
            <ac:spMk id="32" creationId="{CBAF2436-7F51-45B2-AE8A-FB725146AD16}"/>
          </ac:spMkLst>
        </pc:spChg>
        <pc:spChg chg="mod">
          <ac:chgData name="Mya McMullen" userId="175e1fe1-765a-4f21-a579-c74905de04f9" providerId="ADAL" clId="{F0B5404E-5CE7-4878-9E3E-5F283E11A36D}" dt="2023-06-15T16:54:30.455" v="717" actId="1076"/>
          <ac:spMkLst>
            <pc:docMk/>
            <pc:sldMk cId="3304563311" sldId="499"/>
            <ac:spMk id="40" creationId="{154243B3-6962-46B6-987A-D326C5BB89FF}"/>
          </ac:spMkLst>
        </pc:spChg>
        <pc:picChg chg="del">
          <ac:chgData name="Mya McMullen" userId="175e1fe1-765a-4f21-a579-c74905de04f9" providerId="ADAL" clId="{F0B5404E-5CE7-4878-9E3E-5F283E11A36D}" dt="2023-06-15T16:49:57.192" v="373" actId="478"/>
          <ac:picMkLst>
            <pc:docMk/>
            <pc:sldMk cId="3304563311" sldId="499"/>
            <ac:picMk id="14" creationId="{DB018C40-B520-4A2A-B796-621FA6D36DBA}"/>
          </ac:picMkLst>
        </pc:picChg>
        <pc:picChg chg="mod">
          <ac:chgData name="Mya McMullen" userId="175e1fe1-765a-4f21-a579-c74905de04f9" providerId="ADAL" clId="{F0B5404E-5CE7-4878-9E3E-5F283E11A36D}" dt="2023-06-15T16:53:27.330" v="639" actId="1035"/>
          <ac:picMkLst>
            <pc:docMk/>
            <pc:sldMk cId="3304563311" sldId="499"/>
            <ac:picMk id="15" creationId="{A773458B-7F52-42C3-B14B-B07C0904E3B2}"/>
          </ac:picMkLst>
        </pc:picChg>
        <pc:picChg chg="del">
          <ac:chgData name="Mya McMullen" userId="175e1fe1-765a-4f21-a579-c74905de04f9" providerId="ADAL" clId="{F0B5404E-5CE7-4878-9E3E-5F283E11A36D}" dt="2023-06-15T16:49:55.027" v="372" actId="478"/>
          <ac:picMkLst>
            <pc:docMk/>
            <pc:sldMk cId="3304563311" sldId="499"/>
            <ac:picMk id="16" creationId="{4A343D41-4C6D-4E57-81BD-0118A93DB029}"/>
          </ac:picMkLst>
        </pc:picChg>
        <pc:picChg chg="mod">
          <ac:chgData name="Mya McMullen" userId="175e1fe1-765a-4f21-a579-c74905de04f9" providerId="ADAL" clId="{F0B5404E-5CE7-4878-9E3E-5F283E11A36D}" dt="2023-06-15T16:53:08.397" v="622" actId="14100"/>
          <ac:picMkLst>
            <pc:docMk/>
            <pc:sldMk cId="3304563311" sldId="499"/>
            <ac:picMk id="17" creationId="{4BA1104D-E530-4688-B107-17C50DE07299}"/>
          </ac:picMkLst>
        </pc:picChg>
        <pc:picChg chg="del">
          <ac:chgData name="Mya McMullen" userId="175e1fe1-765a-4f21-a579-c74905de04f9" providerId="ADAL" clId="{F0B5404E-5CE7-4878-9E3E-5F283E11A36D}" dt="2023-06-15T16:49:52.725" v="371" actId="478"/>
          <ac:picMkLst>
            <pc:docMk/>
            <pc:sldMk cId="3304563311" sldId="499"/>
            <ac:picMk id="18" creationId="{47A02BB2-F04F-4C86-9F69-89A89FBD6E16}"/>
          </ac:picMkLst>
        </pc:picChg>
        <pc:picChg chg="mod">
          <ac:chgData name="Mya McMullen" userId="175e1fe1-765a-4f21-a579-c74905de04f9" providerId="ADAL" clId="{F0B5404E-5CE7-4878-9E3E-5F283E11A36D}" dt="2023-06-15T16:53:20.134" v="631" actId="1035"/>
          <ac:picMkLst>
            <pc:docMk/>
            <pc:sldMk cId="3304563311" sldId="499"/>
            <ac:picMk id="19" creationId="{4A4A5B12-2741-41FD-B3C0-3DF2C7FAA586}"/>
          </ac:picMkLst>
        </pc:picChg>
        <pc:picChg chg="mod">
          <ac:chgData name="Mya McMullen" userId="175e1fe1-765a-4f21-a579-c74905de04f9" providerId="ADAL" clId="{F0B5404E-5CE7-4878-9E3E-5F283E11A36D}" dt="2023-06-15T16:53:38.139" v="661" actId="1038"/>
          <ac:picMkLst>
            <pc:docMk/>
            <pc:sldMk cId="3304563311" sldId="499"/>
            <ac:picMk id="20" creationId="{0AAF3B3B-49B6-4D5F-9692-E7A27F0D596A}"/>
          </ac:picMkLst>
        </pc:picChg>
        <pc:picChg chg="del">
          <ac:chgData name="Mya McMullen" userId="175e1fe1-765a-4f21-a579-c74905de04f9" providerId="ADAL" clId="{F0B5404E-5CE7-4878-9E3E-5F283E11A36D}" dt="2023-06-15T16:49:49.857" v="370" actId="478"/>
          <ac:picMkLst>
            <pc:docMk/>
            <pc:sldMk cId="3304563311" sldId="499"/>
            <ac:picMk id="21" creationId="{66EE8CCC-DE4C-49DD-A846-FD7A568212B2}"/>
          </ac:picMkLst>
        </pc:picChg>
        <pc:picChg chg="mod">
          <ac:chgData name="Mya McMullen" userId="175e1fe1-765a-4f21-a579-c74905de04f9" providerId="ADAL" clId="{F0B5404E-5CE7-4878-9E3E-5F283E11A36D}" dt="2023-06-15T16:53:38.139" v="661" actId="1038"/>
          <ac:picMkLst>
            <pc:docMk/>
            <pc:sldMk cId="3304563311" sldId="499"/>
            <ac:picMk id="22" creationId="{9D2F6037-238A-4E8F-803A-3DE5E0150BFF}"/>
          </ac:picMkLst>
        </pc:picChg>
        <pc:picChg chg="mod">
          <ac:chgData name="Mya McMullen" userId="175e1fe1-765a-4f21-a579-c74905de04f9" providerId="ADAL" clId="{F0B5404E-5CE7-4878-9E3E-5F283E11A36D}" dt="2023-06-15T16:53:38.139" v="661" actId="1038"/>
          <ac:picMkLst>
            <pc:docMk/>
            <pc:sldMk cId="3304563311" sldId="499"/>
            <ac:picMk id="23" creationId="{AF9ACAED-921D-4A0C-9857-AA2FDD95CDCE}"/>
          </ac:picMkLst>
        </pc:picChg>
      </pc:sldChg>
      <pc:sldChg chg="addSp delSp modSp add mod ord">
        <pc:chgData name="Mya McMullen" userId="175e1fe1-765a-4f21-a579-c74905de04f9" providerId="ADAL" clId="{F0B5404E-5CE7-4878-9E3E-5F283E11A36D}" dt="2023-06-15T16:58:05.413" v="984" actId="20577"/>
        <pc:sldMkLst>
          <pc:docMk/>
          <pc:sldMk cId="4077355381" sldId="500"/>
        </pc:sldMkLst>
        <pc:spChg chg="mod">
          <ac:chgData name="Mya McMullen" userId="175e1fe1-765a-4f21-a579-c74905de04f9" providerId="ADAL" clId="{F0B5404E-5CE7-4878-9E3E-5F283E11A36D}" dt="2023-06-15T16:55:13.243" v="743" actId="20577"/>
          <ac:spMkLst>
            <pc:docMk/>
            <pc:sldMk cId="4077355381" sldId="500"/>
            <ac:spMk id="2" creationId="{F33BA9A0-570C-470F-83EE-DD6CFF645E6C}"/>
          </ac:spMkLst>
        </pc:spChg>
        <pc:spChg chg="mod">
          <ac:chgData name="Mya McMullen" userId="175e1fe1-765a-4f21-a579-c74905de04f9" providerId="ADAL" clId="{F0B5404E-5CE7-4878-9E3E-5F283E11A36D}" dt="2023-06-15T16:58:05.413" v="984" actId="20577"/>
          <ac:spMkLst>
            <pc:docMk/>
            <pc:sldMk cId="4077355381" sldId="500"/>
            <ac:spMk id="32" creationId="{CBAF2436-7F51-45B2-AE8A-FB725146AD16}"/>
          </ac:spMkLst>
        </pc:spChg>
        <pc:spChg chg="mod">
          <ac:chgData name="Mya McMullen" userId="175e1fe1-765a-4f21-a579-c74905de04f9" providerId="ADAL" clId="{F0B5404E-5CE7-4878-9E3E-5F283E11A36D}" dt="2023-06-15T16:57:12.191" v="787" actId="1076"/>
          <ac:spMkLst>
            <pc:docMk/>
            <pc:sldMk cId="4077355381" sldId="500"/>
            <ac:spMk id="40" creationId="{154243B3-6962-46B6-987A-D326C5BB89FF}"/>
          </ac:spMkLst>
        </pc:spChg>
        <pc:picChg chg="add mod">
          <ac:chgData name="Mya McMullen" userId="175e1fe1-765a-4f21-a579-c74905de04f9" providerId="ADAL" clId="{F0B5404E-5CE7-4878-9E3E-5F283E11A36D}" dt="2023-06-15T16:57:19.973" v="836" actId="1036"/>
          <ac:picMkLst>
            <pc:docMk/>
            <pc:sldMk cId="4077355381" sldId="500"/>
            <ac:picMk id="11" creationId="{2709FA9F-7C14-4022-A9BD-141BEC253DD3}"/>
          </ac:picMkLst>
        </pc:picChg>
        <pc:picChg chg="add mod">
          <ac:chgData name="Mya McMullen" userId="175e1fe1-765a-4f21-a579-c74905de04f9" providerId="ADAL" clId="{F0B5404E-5CE7-4878-9E3E-5F283E11A36D}" dt="2023-06-15T16:57:19.973" v="836" actId="1036"/>
          <ac:picMkLst>
            <pc:docMk/>
            <pc:sldMk cId="4077355381" sldId="500"/>
            <ac:picMk id="12" creationId="{D3BEC6A9-BB88-4D3D-9BD2-168412B0104C}"/>
          </ac:picMkLst>
        </pc:picChg>
        <pc:picChg chg="del">
          <ac:chgData name="Mya McMullen" userId="175e1fe1-765a-4f21-a579-c74905de04f9" providerId="ADAL" clId="{F0B5404E-5CE7-4878-9E3E-5F283E11A36D}" dt="2023-06-15T16:55:20.970" v="744" actId="478"/>
          <ac:picMkLst>
            <pc:docMk/>
            <pc:sldMk cId="4077355381" sldId="500"/>
            <ac:picMk id="15" creationId="{A773458B-7F52-42C3-B14B-B07C0904E3B2}"/>
          </ac:picMkLst>
        </pc:picChg>
        <pc:picChg chg="del">
          <ac:chgData name="Mya McMullen" userId="175e1fe1-765a-4f21-a579-c74905de04f9" providerId="ADAL" clId="{F0B5404E-5CE7-4878-9E3E-5F283E11A36D}" dt="2023-06-15T16:55:20.970" v="744" actId="478"/>
          <ac:picMkLst>
            <pc:docMk/>
            <pc:sldMk cId="4077355381" sldId="500"/>
            <ac:picMk id="17" creationId="{4BA1104D-E530-4688-B107-17C50DE07299}"/>
          </ac:picMkLst>
        </pc:picChg>
        <pc:picChg chg="del">
          <ac:chgData name="Mya McMullen" userId="175e1fe1-765a-4f21-a579-c74905de04f9" providerId="ADAL" clId="{F0B5404E-5CE7-4878-9E3E-5F283E11A36D}" dt="2023-06-15T16:55:20.970" v="744" actId="478"/>
          <ac:picMkLst>
            <pc:docMk/>
            <pc:sldMk cId="4077355381" sldId="500"/>
            <ac:picMk id="19" creationId="{4A4A5B12-2741-41FD-B3C0-3DF2C7FAA586}"/>
          </ac:picMkLst>
        </pc:picChg>
        <pc:picChg chg="del">
          <ac:chgData name="Mya McMullen" userId="175e1fe1-765a-4f21-a579-c74905de04f9" providerId="ADAL" clId="{F0B5404E-5CE7-4878-9E3E-5F283E11A36D}" dt="2023-06-15T16:55:20.970" v="744" actId="478"/>
          <ac:picMkLst>
            <pc:docMk/>
            <pc:sldMk cId="4077355381" sldId="500"/>
            <ac:picMk id="20" creationId="{0AAF3B3B-49B6-4D5F-9692-E7A27F0D596A}"/>
          </ac:picMkLst>
        </pc:picChg>
        <pc:picChg chg="del">
          <ac:chgData name="Mya McMullen" userId="175e1fe1-765a-4f21-a579-c74905de04f9" providerId="ADAL" clId="{F0B5404E-5CE7-4878-9E3E-5F283E11A36D}" dt="2023-06-15T16:55:20.970" v="744" actId="478"/>
          <ac:picMkLst>
            <pc:docMk/>
            <pc:sldMk cId="4077355381" sldId="500"/>
            <ac:picMk id="22" creationId="{9D2F6037-238A-4E8F-803A-3DE5E0150BFF}"/>
          </ac:picMkLst>
        </pc:picChg>
        <pc:picChg chg="del">
          <ac:chgData name="Mya McMullen" userId="175e1fe1-765a-4f21-a579-c74905de04f9" providerId="ADAL" clId="{F0B5404E-5CE7-4878-9E3E-5F283E11A36D}" dt="2023-06-15T16:55:20.970" v="744" actId="478"/>
          <ac:picMkLst>
            <pc:docMk/>
            <pc:sldMk cId="4077355381" sldId="500"/>
            <ac:picMk id="23" creationId="{AF9ACAED-921D-4A0C-9857-AA2FDD95CDCE}"/>
          </ac:picMkLst>
        </pc:picChg>
      </pc:sldChg>
      <pc:sldChg chg="delSp modSp add mod ord">
        <pc:chgData name="Mya McMullen" userId="175e1fe1-765a-4f21-a579-c74905de04f9" providerId="ADAL" clId="{F0B5404E-5CE7-4878-9E3E-5F283E11A36D}" dt="2023-06-15T17:23:56.461" v="1023" actId="20577"/>
        <pc:sldMkLst>
          <pc:docMk/>
          <pc:sldMk cId="29954588" sldId="501"/>
        </pc:sldMkLst>
        <pc:spChg chg="del">
          <ac:chgData name="Mya McMullen" userId="175e1fe1-765a-4f21-a579-c74905de04f9" providerId="ADAL" clId="{F0B5404E-5CE7-4878-9E3E-5F283E11A36D}" dt="2023-06-15T17:21:59.940" v="987" actId="478"/>
          <ac:spMkLst>
            <pc:docMk/>
            <pc:sldMk cId="29954588" sldId="501"/>
            <ac:spMk id="5" creationId="{B9CA1C27-3DC3-4992-BFA3-2E8EE85C6944}"/>
          </ac:spMkLst>
        </pc:spChg>
        <pc:spChg chg="mod">
          <ac:chgData name="Mya McMullen" userId="175e1fe1-765a-4f21-a579-c74905de04f9" providerId="ADAL" clId="{F0B5404E-5CE7-4878-9E3E-5F283E11A36D}" dt="2023-06-15T17:23:34.453" v="1021" actId="14100"/>
          <ac:spMkLst>
            <pc:docMk/>
            <pc:sldMk cId="29954588" sldId="501"/>
            <ac:spMk id="21" creationId="{F477C30C-686A-4B21-892F-7A5269D0212A}"/>
          </ac:spMkLst>
        </pc:spChg>
        <pc:spChg chg="mod">
          <ac:chgData name="Mya McMullen" userId="175e1fe1-765a-4f21-a579-c74905de04f9" providerId="ADAL" clId="{F0B5404E-5CE7-4878-9E3E-5F283E11A36D}" dt="2023-06-15T17:23:56.461" v="1023" actId="20577"/>
          <ac:spMkLst>
            <pc:docMk/>
            <pc:sldMk cId="29954588" sldId="501"/>
            <ac:spMk id="37" creationId="{00000000-0000-0000-0000-000000000000}"/>
          </ac:spMkLst>
        </pc:spChg>
        <pc:graphicFrameChg chg="del">
          <ac:chgData name="Mya McMullen" userId="175e1fe1-765a-4f21-a579-c74905de04f9" providerId="ADAL" clId="{F0B5404E-5CE7-4878-9E3E-5F283E11A36D}" dt="2023-06-15T17:21:57.622" v="986" actId="478"/>
          <ac:graphicFrameMkLst>
            <pc:docMk/>
            <pc:sldMk cId="29954588" sldId="501"/>
            <ac:graphicFrameMk id="4" creationId="{FF59015E-7E51-477A-8477-98643CB2B7F2}"/>
          </ac:graphicFrameMkLst>
        </pc:graphicFrameChg>
        <pc:picChg chg="del">
          <ac:chgData name="Mya McMullen" userId="175e1fe1-765a-4f21-a579-c74905de04f9" providerId="ADAL" clId="{F0B5404E-5CE7-4878-9E3E-5F283E11A36D}" dt="2023-06-15T17:22:01.372" v="988" actId="478"/>
          <ac:picMkLst>
            <pc:docMk/>
            <pc:sldMk cId="29954588" sldId="501"/>
            <ac:picMk id="18" creationId="{A319F1EB-1E6B-4DBB-9B04-6D6EC67FE63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asa-my.sharepoint.com/personal/jbuhrow_ndc_nasa_gov/Documents/ML%20GN2%20Tubing%20Anomoly/graphs%20for%20corrosion%20and%20chloride%20pape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https://nasa-my.sharepoint.com/personal/jbuhrow_ndc_nasa_gov/Documents/ML%20GN2%20Tubing%20Anomoly/graphs%20for%20corrosion%20and%20chloride%20paper.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3" Type="http://schemas.openxmlformats.org/officeDocument/2006/relationships/oleObject" Target="https://nasa-my.sharepoint.com/personal/jbuhrow_ndc_nasa_gov/Documents/ML%20GN2%20Tubing%20Anomoly/graphs%20for%20corrosion%20and%20chloride%20paper.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nasa-my.sharepoint.com/personal/jbuhrow_ndc_nasa_gov/Documents/ML%20GN2%20Tubing%20Anomoly/graphs%20for%20corrosion%20and%20chloride%20paper.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https://nasa-my.sharepoint.com/personal/jbuhrow_ndc_nasa_gov/Documents/ML%20GN2%20Tubing%20Anomoly/graphs%20for%20corrosion%20and%20chloride%20paper.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https://nasa-my.sharepoint.com/personal/jbuhrow_ndc_nasa_gov/Documents/ML%20GN2%20Tubing%20Anomoly/graphs%20for%20corrosion%20and%20chloride%20paper.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https://nasa-my.sharepoint.com/personal/jbuhrow_ndc_nasa_gov/Documents/ML%20GN2%20Tubing%20Anomoly/graphs%20for%20corrosion%20and%20chloride%20paper.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https://nasa-my.sharepoint.com/personal/jbuhrow_ndc_nasa_gov/Documents/ML%20GN2%20Tubing%20Anomoly/graphs%20for%20corrosion%20and%20chloride%20paper.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https://nasa-my.sharepoint.com/personal/jbuhrow_ndc_nasa_gov/Documents/ML%20GN2%20Tubing%20Anomoly/graphs%20for%20corrosion%20and%20chloride%20paper.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oleObject" Target="https://nasa-my.sharepoint.com/personal/jbuhrow_ndc_nasa_gov/Documents/ML%20GN2%20Tubing%20Anomoly/graphs%20for%20corrosion%20and%20chloride%20paper.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9296850184019"/>
          <c:y val="0.10356273519398862"/>
          <c:w val="0.79598464377892331"/>
          <c:h val="0.67188433622982446"/>
        </c:manualLayout>
      </c:layout>
      <c:lineChart>
        <c:grouping val="standard"/>
        <c:varyColors val="0"/>
        <c:ser>
          <c:idx val="0"/>
          <c:order val="0"/>
          <c:tx>
            <c:strRef>
              <c:f>'LC-39B'!$C$26</c:f>
              <c:strCache>
                <c:ptCount val="1"/>
                <c:pt idx="0">
                  <c:v>Measured Data</c:v>
                </c:pt>
              </c:strCache>
            </c:strRef>
          </c:tx>
          <c:spPr>
            <a:ln w="15875" cap="rnd">
              <a:solidFill>
                <a:schemeClr val="accent2"/>
              </a:solidFill>
              <a:prstDash val="sysDot"/>
              <a:round/>
            </a:ln>
            <a:effectLst/>
          </c:spPr>
          <c:marker>
            <c:symbol val="circle"/>
            <c:size val="4"/>
            <c:spPr>
              <a:solidFill>
                <a:schemeClr val="accent2"/>
              </a:solidFill>
              <a:ln w="9525">
                <a:noFill/>
              </a:ln>
              <a:effectLst/>
            </c:spPr>
          </c:marker>
          <c:cat>
            <c:numRef>
              <c:f>'LC-39B'!$B$27:$B$54</c:f>
              <c:numCache>
                <c:formatCode>m/d/yyyy</c:formatCode>
                <c:ptCount val="28"/>
                <c:pt idx="0">
                  <c:v>42887</c:v>
                </c:pt>
                <c:pt idx="1">
                  <c:v>42916</c:v>
                </c:pt>
                <c:pt idx="2">
                  <c:v>42949</c:v>
                </c:pt>
                <c:pt idx="3">
                  <c:v>42979</c:v>
                </c:pt>
                <c:pt idx="4">
                  <c:v>43010</c:v>
                </c:pt>
                <c:pt idx="5">
                  <c:v>43040</c:v>
                </c:pt>
                <c:pt idx="6">
                  <c:v>43070</c:v>
                </c:pt>
                <c:pt idx="7">
                  <c:v>43112</c:v>
                </c:pt>
                <c:pt idx="8">
                  <c:v>43132</c:v>
                </c:pt>
                <c:pt idx="9">
                  <c:v>43160</c:v>
                </c:pt>
                <c:pt idx="10">
                  <c:v>43192</c:v>
                </c:pt>
                <c:pt idx="11">
                  <c:v>43221</c:v>
                </c:pt>
                <c:pt idx="12">
                  <c:v>43252</c:v>
                </c:pt>
                <c:pt idx="13">
                  <c:v>43343</c:v>
                </c:pt>
                <c:pt idx="14">
                  <c:v>43437</c:v>
                </c:pt>
                <c:pt idx="15">
                  <c:v>43525</c:v>
                </c:pt>
                <c:pt idx="16">
                  <c:v>43619</c:v>
                </c:pt>
                <c:pt idx="17">
                  <c:v>43708</c:v>
                </c:pt>
                <c:pt idx="18">
                  <c:v>43801</c:v>
                </c:pt>
                <c:pt idx="19">
                  <c:v>43892</c:v>
                </c:pt>
                <c:pt idx="20">
                  <c:v>43984</c:v>
                </c:pt>
                <c:pt idx="21">
                  <c:v>44074</c:v>
                </c:pt>
                <c:pt idx="22">
                  <c:v>44167</c:v>
                </c:pt>
                <c:pt idx="23">
                  <c:v>44256</c:v>
                </c:pt>
                <c:pt idx="24">
                  <c:v>44348</c:v>
                </c:pt>
                <c:pt idx="25">
                  <c:v>44440</c:v>
                </c:pt>
                <c:pt idx="26">
                  <c:v>44531</c:v>
                </c:pt>
                <c:pt idx="27">
                  <c:v>44621</c:v>
                </c:pt>
              </c:numCache>
            </c:numRef>
          </c:cat>
          <c:val>
            <c:numRef>
              <c:f>'LC-39B'!$C$27:$C$54</c:f>
              <c:numCache>
                <c:formatCode>General</c:formatCode>
                <c:ptCount val="28"/>
                <c:pt idx="0">
                  <c:v>2.3999551166532927E-2</c:v>
                </c:pt>
                <c:pt idx="1">
                  <c:v>2.605875770639678E-2</c:v>
                </c:pt>
                <c:pt idx="2">
                  <c:v>2.750923002413605E-2</c:v>
                </c:pt>
                <c:pt idx="3">
                  <c:v>2.7427452007069645E-2</c:v>
                </c:pt>
                <c:pt idx="4">
                  <c:v>2.8369336796500288E-2</c:v>
                </c:pt>
                <c:pt idx="5">
                  <c:v>2.8161171106129753E-2</c:v>
                </c:pt>
                <c:pt idx="6">
                  <c:v>2.8369369490324408E-2</c:v>
                </c:pt>
                <c:pt idx="7">
                  <c:v>2.5434233280075283E-2</c:v>
                </c:pt>
                <c:pt idx="8">
                  <c:v>2.0908796908130495E-2</c:v>
                </c:pt>
                <c:pt idx="9">
                  <c:v>1.9858318041859564E-2</c:v>
                </c:pt>
                <c:pt idx="10">
                  <c:v>2.2546329054160853E-2</c:v>
                </c:pt>
                <c:pt idx="11">
                  <c:v>2.1798594212645333E-2</c:v>
                </c:pt>
                <c:pt idx="12">
                  <c:v>2.1698876031198612E-2</c:v>
                </c:pt>
                <c:pt idx="13">
                  <c:v>2.3969276640403967E-2</c:v>
                </c:pt>
                <c:pt idx="14">
                  <c:v>3.5086272749228244E-2</c:v>
                </c:pt>
                <c:pt idx="15">
                  <c:v>2.8530086232920207E-2</c:v>
                </c:pt>
                <c:pt idx="16">
                  <c:v>3.6462960313798636E-2</c:v>
                </c:pt>
                <c:pt idx="17">
                  <c:v>3.0219670102483748E-2</c:v>
                </c:pt>
                <c:pt idx="18">
                  <c:v>3.6062223120499046E-2</c:v>
                </c:pt>
                <c:pt idx="19">
                  <c:v>2.7474424902175627E-2</c:v>
                </c:pt>
                <c:pt idx="20">
                  <c:v>2.7070420394152087E-2</c:v>
                </c:pt>
                <c:pt idx="21">
                  <c:v>1.7278894592922135E-2</c:v>
                </c:pt>
                <c:pt idx="22">
                  <c:v>2.2688840188649327E-2</c:v>
                </c:pt>
                <c:pt idx="23">
                  <c:v>2.4048834126205777E-2</c:v>
                </c:pt>
                <c:pt idx="24">
                  <c:v>2.5454275999631817E-2</c:v>
                </c:pt>
                <c:pt idx="25">
                  <c:v>3.1716872784233484E-2</c:v>
                </c:pt>
                <c:pt idx="26">
                  <c:v>2.0404415839007713E-2</c:v>
                </c:pt>
                <c:pt idx="27">
                  <c:v>1.777756901646025E-2</c:v>
                </c:pt>
              </c:numCache>
            </c:numRef>
          </c:val>
          <c:smooth val="0"/>
          <c:extLst>
            <c:ext xmlns:c16="http://schemas.microsoft.com/office/drawing/2014/chart" uri="{C3380CC4-5D6E-409C-BE32-E72D297353CC}">
              <c16:uniqueId val="{00000000-F30E-472B-A5C1-3A01B5A31AE5}"/>
            </c:ext>
          </c:extLst>
        </c:ser>
        <c:ser>
          <c:idx val="1"/>
          <c:order val="1"/>
          <c:tx>
            <c:strRef>
              <c:f>'LC-39B'!$D$26</c:f>
              <c:strCache>
                <c:ptCount val="1"/>
                <c:pt idx="0">
                  <c:v>Ave</c:v>
                </c:pt>
              </c:strCache>
            </c:strRef>
          </c:tx>
          <c:spPr>
            <a:ln w="15875" cap="rnd">
              <a:solidFill>
                <a:schemeClr val="tx1"/>
              </a:solidFill>
              <a:prstDash val="dash"/>
              <a:round/>
            </a:ln>
            <a:effectLst/>
          </c:spPr>
          <c:marker>
            <c:symbol val="none"/>
          </c:marker>
          <c:cat>
            <c:numRef>
              <c:f>'LC-39B'!$B$27:$B$54</c:f>
              <c:numCache>
                <c:formatCode>m/d/yyyy</c:formatCode>
                <c:ptCount val="28"/>
                <c:pt idx="0">
                  <c:v>42887</c:v>
                </c:pt>
                <c:pt idx="1">
                  <c:v>42916</c:v>
                </c:pt>
                <c:pt idx="2">
                  <c:v>42949</c:v>
                </c:pt>
                <c:pt idx="3">
                  <c:v>42979</c:v>
                </c:pt>
                <c:pt idx="4">
                  <c:v>43010</c:v>
                </c:pt>
                <c:pt idx="5">
                  <c:v>43040</c:v>
                </c:pt>
                <c:pt idx="6">
                  <c:v>43070</c:v>
                </c:pt>
                <c:pt idx="7">
                  <c:v>43112</c:v>
                </c:pt>
                <c:pt idx="8">
                  <c:v>43132</c:v>
                </c:pt>
                <c:pt idx="9">
                  <c:v>43160</c:v>
                </c:pt>
                <c:pt idx="10">
                  <c:v>43192</c:v>
                </c:pt>
                <c:pt idx="11">
                  <c:v>43221</c:v>
                </c:pt>
                <c:pt idx="12">
                  <c:v>43252</c:v>
                </c:pt>
                <c:pt idx="13">
                  <c:v>43343</c:v>
                </c:pt>
                <c:pt idx="14">
                  <c:v>43437</c:v>
                </c:pt>
                <c:pt idx="15">
                  <c:v>43525</c:v>
                </c:pt>
                <c:pt idx="16">
                  <c:v>43619</c:v>
                </c:pt>
                <c:pt idx="17">
                  <c:v>43708</c:v>
                </c:pt>
                <c:pt idx="18">
                  <c:v>43801</c:v>
                </c:pt>
                <c:pt idx="19">
                  <c:v>43892</c:v>
                </c:pt>
                <c:pt idx="20">
                  <c:v>43984</c:v>
                </c:pt>
                <c:pt idx="21">
                  <c:v>44074</c:v>
                </c:pt>
                <c:pt idx="22">
                  <c:v>44167</c:v>
                </c:pt>
                <c:pt idx="23">
                  <c:v>44256</c:v>
                </c:pt>
                <c:pt idx="24">
                  <c:v>44348</c:v>
                </c:pt>
                <c:pt idx="25">
                  <c:v>44440</c:v>
                </c:pt>
                <c:pt idx="26">
                  <c:v>44531</c:v>
                </c:pt>
                <c:pt idx="27">
                  <c:v>44621</c:v>
                </c:pt>
              </c:numCache>
            </c:numRef>
          </c:cat>
          <c:val>
            <c:numRef>
              <c:f>'LC-39B'!$D$27:$D$54</c:f>
              <c:numCache>
                <c:formatCode>General</c:formatCode>
                <c:ptCount val="28"/>
                <c:pt idx="0">
                  <c:v>2.5942323315283289E-2</c:v>
                </c:pt>
                <c:pt idx="1">
                  <c:v>2.5942323315283289E-2</c:v>
                </c:pt>
                <c:pt idx="2">
                  <c:v>2.5942323315283289E-2</c:v>
                </c:pt>
                <c:pt idx="3">
                  <c:v>2.5942323315283289E-2</c:v>
                </c:pt>
                <c:pt idx="4">
                  <c:v>2.5942323315283289E-2</c:v>
                </c:pt>
                <c:pt idx="5">
                  <c:v>2.5942323315283289E-2</c:v>
                </c:pt>
                <c:pt idx="6">
                  <c:v>2.5942323315283289E-2</c:v>
                </c:pt>
                <c:pt idx="7">
                  <c:v>2.5942323315283289E-2</c:v>
                </c:pt>
                <c:pt idx="8">
                  <c:v>2.5942323315283289E-2</c:v>
                </c:pt>
                <c:pt idx="9">
                  <c:v>2.5942323315283289E-2</c:v>
                </c:pt>
                <c:pt idx="10">
                  <c:v>2.5942323315283289E-2</c:v>
                </c:pt>
                <c:pt idx="11">
                  <c:v>2.5942323315283289E-2</c:v>
                </c:pt>
                <c:pt idx="12">
                  <c:v>2.5942323315283289E-2</c:v>
                </c:pt>
                <c:pt idx="13">
                  <c:v>2.5942323315283289E-2</c:v>
                </c:pt>
                <c:pt idx="14">
                  <c:v>2.5942323315283289E-2</c:v>
                </c:pt>
                <c:pt idx="15">
                  <c:v>2.5942323315283289E-2</c:v>
                </c:pt>
                <c:pt idx="16">
                  <c:v>2.5942323315283289E-2</c:v>
                </c:pt>
                <c:pt idx="17">
                  <c:v>2.5942323315283289E-2</c:v>
                </c:pt>
                <c:pt idx="18">
                  <c:v>2.5942323315283289E-2</c:v>
                </c:pt>
                <c:pt idx="19">
                  <c:v>2.5942323315283289E-2</c:v>
                </c:pt>
                <c:pt idx="20">
                  <c:v>2.5942323315283289E-2</c:v>
                </c:pt>
                <c:pt idx="21">
                  <c:v>2.5942323315283289E-2</c:v>
                </c:pt>
                <c:pt idx="22">
                  <c:v>2.5942323315283289E-2</c:v>
                </c:pt>
                <c:pt idx="23">
                  <c:v>2.5942323315283289E-2</c:v>
                </c:pt>
                <c:pt idx="24">
                  <c:v>2.5942323315283289E-2</c:v>
                </c:pt>
                <c:pt idx="25">
                  <c:v>2.5942323315283289E-2</c:v>
                </c:pt>
                <c:pt idx="26">
                  <c:v>2.5942323315283289E-2</c:v>
                </c:pt>
                <c:pt idx="27">
                  <c:v>2.5942323315283289E-2</c:v>
                </c:pt>
              </c:numCache>
            </c:numRef>
          </c:val>
          <c:smooth val="0"/>
          <c:extLst>
            <c:ext xmlns:c16="http://schemas.microsoft.com/office/drawing/2014/chart" uri="{C3380CC4-5D6E-409C-BE32-E72D297353CC}">
              <c16:uniqueId val="{00000001-F30E-472B-A5C1-3A01B5A31AE5}"/>
            </c:ext>
          </c:extLst>
        </c:ser>
        <c:dLbls>
          <c:showLegendKey val="0"/>
          <c:showVal val="0"/>
          <c:showCatName val="0"/>
          <c:showSerName val="0"/>
          <c:showPercent val="0"/>
          <c:showBubbleSize val="0"/>
        </c:dLbls>
        <c:marker val="1"/>
        <c:smooth val="0"/>
        <c:axId val="95505215"/>
        <c:axId val="95509791"/>
      </c:lineChart>
      <c:dateAx>
        <c:axId val="95505215"/>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Exposure Period, 05/2017 - 04/2022 (~365 days each)</a:t>
                </a:r>
              </a:p>
            </c:rich>
          </c:tx>
          <c:layout>
            <c:manualLayout>
              <c:xMode val="edge"/>
              <c:yMode val="edge"/>
              <c:x val="0.16991777779167588"/>
              <c:y val="0.88482469842947398"/>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409]mmmmm;@"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9791"/>
        <c:crosses val="autoZero"/>
        <c:auto val="1"/>
        <c:lblOffset val="100"/>
        <c:baseTimeUnit val="months"/>
        <c:majorUnit val="2"/>
        <c:majorTimeUnit val="months"/>
        <c:minorUnit val="1"/>
        <c:minorTimeUnit val="months"/>
      </c:dateAx>
      <c:valAx>
        <c:axId val="95509791"/>
        <c:scaling>
          <c:orientation val="minMax"/>
          <c:max val="4.5000000000000012E-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Corrosion</a:t>
                </a:r>
                <a:r>
                  <a:rPr lang="en-US" baseline="0"/>
                  <a:t> Rate (mm/y)</a:t>
                </a:r>
                <a:r>
                  <a:rPr lang="en-US"/>
                  <a:t> </a:t>
                </a:r>
              </a:p>
            </c:rich>
          </c:tx>
          <c:layout>
            <c:manualLayout>
              <c:xMode val="edge"/>
              <c:yMode val="edge"/>
              <c:x val="9.4577861615392507E-4"/>
              <c:y val="0.18327338973108476"/>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5215"/>
        <c:crosses val="autoZero"/>
        <c:crossBetween val="midCat"/>
        <c:majorUnit val="5.000000000000001E-3"/>
      </c:valAx>
      <c:spPr>
        <a:noFill/>
        <a:ln>
          <a:noFill/>
        </a:ln>
        <a:effectLst/>
      </c:spPr>
    </c:plotArea>
    <c:legend>
      <c:legendPos val="b"/>
      <c:layout>
        <c:manualLayout>
          <c:xMode val="edge"/>
          <c:yMode val="edge"/>
          <c:x val="0.65073114132566345"/>
          <c:y val="0.19279268377927983"/>
          <c:w val="0.33673963328372142"/>
          <c:h val="0.14466332899009163"/>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lumMod val="15000"/>
          <a:lumOff val="85000"/>
        </a:schemeClr>
      </a:solidFill>
      <a:round/>
    </a:ln>
    <a:effectLst/>
  </c:spPr>
  <c:txPr>
    <a:bodyPr/>
    <a:lstStyle/>
    <a:p>
      <a:pPr>
        <a:defRPr sz="800" b="1">
          <a:solidFill>
            <a:sysClr val="windowText" lastClr="000000"/>
          </a:solidFill>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9296850184019"/>
          <c:y val="0.10356273519398862"/>
          <c:w val="0.79598464377892331"/>
          <c:h val="0.67188433622982446"/>
        </c:manualLayout>
      </c:layout>
      <c:lineChart>
        <c:grouping val="standard"/>
        <c:varyColors val="0"/>
        <c:ser>
          <c:idx val="0"/>
          <c:order val="0"/>
          <c:tx>
            <c:strRef>
              <c:f>LETF!$G$40</c:f>
              <c:strCache>
                <c:ptCount val="1"/>
                <c:pt idx="0">
                  <c:v>Measured Data</c:v>
                </c:pt>
              </c:strCache>
            </c:strRef>
          </c:tx>
          <c:spPr>
            <a:ln w="15875" cap="rnd">
              <a:solidFill>
                <a:schemeClr val="accent2"/>
              </a:solidFill>
              <a:prstDash val="sysDot"/>
              <a:round/>
            </a:ln>
            <a:effectLst/>
          </c:spPr>
          <c:marker>
            <c:symbol val="circle"/>
            <c:size val="4"/>
            <c:spPr>
              <a:solidFill>
                <a:schemeClr val="accent2"/>
              </a:solidFill>
              <a:ln w="9525">
                <a:noFill/>
              </a:ln>
              <a:effectLst/>
            </c:spPr>
          </c:marker>
          <c:cat>
            <c:numRef>
              <c:f>LETF!$F$41:$F$61</c:f>
              <c:numCache>
                <c:formatCode>m/d/yyyy</c:formatCode>
                <c:ptCount val="21"/>
                <c:pt idx="0">
                  <c:v>42887</c:v>
                </c:pt>
                <c:pt idx="1">
                  <c:v>42979</c:v>
                </c:pt>
                <c:pt idx="2">
                  <c:v>43010</c:v>
                </c:pt>
                <c:pt idx="3">
                  <c:v>43070</c:v>
                </c:pt>
                <c:pt idx="4">
                  <c:v>43132</c:v>
                </c:pt>
                <c:pt idx="5">
                  <c:v>43191</c:v>
                </c:pt>
                <c:pt idx="6">
                  <c:v>43252</c:v>
                </c:pt>
                <c:pt idx="7">
                  <c:v>43343</c:v>
                </c:pt>
                <c:pt idx="8">
                  <c:v>43437</c:v>
                </c:pt>
                <c:pt idx="9">
                  <c:v>43525</c:v>
                </c:pt>
                <c:pt idx="10">
                  <c:v>43619</c:v>
                </c:pt>
                <c:pt idx="11">
                  <c:v>43708</c:v>
                </c:pt>
                <c:pt idx="12">
                  <c:v>43801</c:v>
                </c:pt>
                <c:pt idx="13">
                  <c:v>43892</c:v>
                </c:pt>
                <c:pt idx="14">
                  <c:v>43986</c:v>
                </c:pt>
                <c:pt idx="15">
                  <c:v>44074</c:v>
                </c:pt>
                <c:pt idx="16">
                  <c:v>44167</c:v>
                </c:pt>
                <c:pt idx="17">
                  <c:v>44256</c:v>
                </c:pt>
                <c:pt idx="18">
                  <c:v>44348</c:v>
                </c:pt>
                <c:pt idx="19">
                  <c:v>44440</c:v>
                </c:pt>
                <c:pt idx="20">
                  <c:v>44531</c:v>
                </c:pt>
              </c:numCache>
            </c:numRef>
          </c:cat>
          <c:val>
            <c:numRef>
              <c:f>LETF!$G$41:$G$61</c:f>
              <c:numCache>
                <c:formatCode>General</c:formatCode>
                <c:ptCount val="21"/>
                <c:pt idx="0">
                  <c:v>1.365638950925274E-2</c:v>
                </c:pt>
                <c:pt idx="1">
                  <c:v>1.4111291137218717E-2</c:v>
                </c:pt>
                <c:pt idx="2">
                  <c:v>1.3521708426038928E-2</c:v>
                </c:pt>
                <c:pt idx="3">
                  <c:v>1.4285201619497541E-2</c:v>
                </c:pt>
                <c:pt idx="4">
                  <c:v>9.1514182941824611E-3</c:v>
                </c:pt>
                <c:pt idx="5">
                  <c:v>9.4210520873648108E-3</c:v>
                </c:pt>
                <c:pt idx="6">
                  <c:v>1.4425740425622979E-2</c:v>
                </c:pt>
                <c:pt idx="7">
                  <c:v>1.5807731271184837E-2</c:v>
                </c:pt>
                <c:pt idx="8">
                  <c:v>1.2599556043784167E-2</c:v>
                </c:pt>
                <c:pt idx="9">
                  <c:v>1.3260489435139234E-2</c:v>
                </c:pt>
                <c:pt idx="10">
                  <c:v>1.4990358426569074E-2</c:v>
                </c:pt>
                <c:pt idx="11">
                  <c:v>1.119579378573813E-2</c:v>
                </c:pt>
                <c:pt idx="12">
                  <c:v>1.5915738876227738E-2</c:v>
                </c:pt>
                <c:pt idx="13">
                  <c:v>1.6363468069634124E-2</c:v>
                </c:pt>
                <c:pt idx="14">
                  <c:v>1.5555413673197845E-2</c:v>
                </c:pt>
                <c:pt idx="15">
                  <c:v>1.7881672796695613E-2</c:v>
                </c:pt>
                <c:pt idx="16">
                  <c:v>1.2154735815347864E-2</c:v>
                </c:pt>
                <c:pt idx="17">
                  <c:v>1.3333149709777529E-2</c:v>
                </c:pt>
                <c:pt idx="18">
                  <c:v>1.7777615158068898E-2</c:v>
                </c:pt>
                <c:pt idx="19">
                  <c:v>1.6363505954939798E-2</c:v>
                </c:pt>
                <c:pt idx="20">
                  <c:v>1.9798344109821443E-2</c:v>
                </c:pt>
              </c:numCache>
            </c:numRef>
          </c:val>
          <c:smooth val="0"/>
          <c:extLst>
            <c:ext xmlns:c16="http://schemas.microsoft.com/office/drawing/2014/chart" uri="{C3380CC4-5D6E-409C-BE32-E72D297353CC}">
              <c16:uniqueId val="{00000000-0DC2-4AC5-A905-9BDDEF1B5582}"/>
            </c:ext>
          </c:extLst>
        </c:ser>
        <c:ser>
          <c:idx val="1"/>
          <c:order val="1"/>
          <c:tx>
            <c:strRef>
              <c:f>LETF!$H$40</c:f>
              <c:strCache>
                <c:ptCount val="1"/>
                <c:pt idx="0">
                  <c:v>Ave</c:v>
                </c:pt>
              </c:strCache>
            </c:strRef>
          </c:tx>
          <c:spPr>
            <a:ln w="15875" cap="rnd">
              <a:solidFill>
                <a:schemeClr val="tx1"/>
              </a:solidFill>
              <a:prstDash val="dash"/>
              <a:round/>
            </a:ln>
            <a:effectLst/>
          </c:spPr>
          <c:marker>
            <c:symbol val="none"/>
          </c:marker>
          <c:cat>
            <c:numRef>
              <c:f>LETF!$F$41:$F$61</c:f>
              <c:numCache>
                <c:formatCode>m/d/yyyy</c:formatCode>
                <c:ptCount val="21"/>
                <c:pt idx="0">
                  <c:v>42887</c:v>
                </c:pt>
                <c:pt idx="1">
                  <c:v>42979</c:v>
                </c:pt>
                <c:pt idx="2">
                  <c:v>43010</c:v>
                </c:pt>
                <c:pt idx="3">
                  <c:v>43070</c:v>
                </c:pt>
                <c:pt idx="4">
                  <c:v>43132</c:v>
                </c:pt>
                <c:pt idx="5">
                  <c:v>43191</c:v>
                </c:pt>
                <c:pt idx="6">
                  <c:v>43252</c:v>
                </c:pt>
                <c:pt idx="7">
                  <c:v>43343</c:v>
                </c:pt>
                <c:pt idx="8">
                  <c:v>43437</c:v>
                </c:pt>
                <c:pt idx="9">
                  <c:v>43525</c:v>
                </c:pt>
                <c:pt idx="10">
                  <c:v>43619</c:v>
                </c:pt>
                <c:pt idx="11">
                  <c:v>43708</c:v>
                </c:pt>
                <c:pt idx="12">
                  <c:v>43801</c:v>
                </c:pt>
                <c:pt idx="13">
                  <c:v>43892</c:v>
                </c:pt>
                <c:pt idx="14">
                  <c:v>43986</c:v>
                </c:pt>
                <c:pt idx="15">
                  <c:v>44074</c:v>
                </c:pt>
                <c:pt idx="16">
                  <c:v>44167</c:v>
                </c:pt>
                <c:pt idx="17">
                  <c:v>44256</c:v>
                </c:pt>
                <c:pt idx="18">
                  <c:v>44348</c:v>
                </c:pt>
                <c:pt idx="19">
                  <c:v>44440</c:v>
                </c:pt>
                <c:pt idx="20">
                  <c:v>44531</c:v>
                </c:pt>
              </c:numCache>
            </c:numRef>
          </c:cat>
          <c:val>
            <c:numRef>
              <c:f>LETF!$H$41:$H$61</c:f>
              <c:numCache>
                <c:formatCode>General</c:formatCode>
                <c:ptCount val="21"/>
                <c:pt idx="0">
                  <c:v>1.4360494029776402E-2</c:v>
                </c:pt>
                <c:pt idx="1">
                  <c:v>1.4360494029776402E-2</c:v>
                </c:pt>
                <c:pt idx="2">
                  <c:v>1.4360494029776402E-2</c:v>
                </c:pt>
                <c:pt idx="3">
                  <c:v>1.4360494029776402E-2</c:v>
                </c:pt>
                <c:pt idx="4">
                  <c:v>1.4360494029776402E-2</c:v>
                </c:pt>
                <c:pt idx="5">
                  <c:v>1.4360494029776402E-2</c:v>
                </c:pt>
                <c:pt idx="6">
                  <c:v>1.4360494029776402E-2</c:v>
                </c:pt>
                <c:pt idx="7">
                  <c:v>1.4360494029776402E-2</c:v>
                </c:pt>
                <c:pt idx="8">
                  <c:v>1.4360494029776402E-2</c:v>
                </c:pt>
                <c:pt idx="9">
                  <c:v>1.4360494029776402E-2</c:v>
                </c:pt>
                <c:pt idx="10">
                  <c:v>1.4360494029776402E-2</c:v>
                </c:pt>
                <c:pt idx="11">
                  <c:v>1.4360494029776402E-2</c:v>
                </c:pt>
                <c:pt idx="12">
                  <c:v>1.4360494029776402E-2</c:v>
                </c:pt>
                <c:pt idx="13">
                  <c:v>1.4360494029776402E-2</c:v>
                </c:pt>
                <c:pt idx="14">
                  <c:v>1.4360494029776402E-2</c:v>
                </c:pt>
                <c:pt idx="15">
                  <c:v>1.4360494029776402E-2</c:v>
                </c:pt>
                <c:pt idx="16">
                  <c:v>1.4360494029776402E-2</c:v>
                </c:pt>
                <c:pt idx="17">
                  <c:v>1.4360494029776402E-2</c:v>
                </c:pt>
                <c:pt idx="18">
                  <c:v>1.4360494029776402E-2</c:v>
                </c:pt>
                <c:pt idx="19">
                  <c:v>1.4360494029776402E-2</c:v>
                </c:pt>
                <c:pt idx="20">
                  <c:v>1.4360494029776402E-2</c:v>
                </c:pt>
              </c:numCache>
            </c:numRef>
          </c:val>
          <c:smooth val="0"/>
          <c:extLst>
            <c:ext xmlns:c16="http://schemas.microsoft.com/office/drawing/2014/chart" uri="{C3380CC4-5D6E-409C-BE32-E72D297353CC}">
              <c16:uniqueId val="{00000001-0DC2-4AC5-A905-9BDDEF1B5582}"/>
            </c:ext>
          </c:extLst>
        </c:ser>
        <c:dLbls>
          <c:showLegendKey val="0"/>
          <c:showVal val="0"/>
          <c:showCatName val="0"/>
          <c:showSerName val="0"/>
          <c:showPercent val="0"/>
          <c:showBubbleSize val="0"/>
        </c:dLbls>
        <c:marker val="1"/>
        <c:smooth val="0"/>
        <c:axId val="95505215"/>
        <c:axId val="95509791"/>
      </c:lineChart>
      <c:dateAx>
        <c:axId val="95505215"/>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Exposure Period, 06/2017 - 12/2021 (~365 days each)</a:t>
                </a:r>
              </a:p>
            </c:rich>
          </c:tx>
          <c:layout>
            <c:manualLayout>
              <c:xMode val="edge"/>
              <c:yMode val="edge"/>
              <c:x val="0.16991777779167588"/>
              <c:y val="0.88482469842947398"/>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409]mmmmm;@"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9791"/>
        <c:crosses val="autoZero"/>
        <c:auto val="1"/>
        <c:lblOffset val="100"/>
        <c:baseTimeUnit val="months"/>
        <c:majorUnit val="2"/>
        <c:majorTimeUnit val="months"/>
        <c:minorUnit val="1"/>
        <c:minorTimeUnit val="months"/>
      </c:dateAx>
      <c:valAx>
        <c:axId val="95509791"/>
        <c:scaling>
          <c:orientation val="minMax"/>
          <c:max val="4.5000000000000012E-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Corrosion</a:t>
                </a:r>
                <a:r>
                  <a:rPr lang="en-US" baseline="0"/>
                  <a:t> Rate (mm/y)</a:t>
                </a:r>
                <a:r>
                  <a:rPr lang="en-US"/>
                  <a:t> </a:t>
                </a:r>
              </a:p>
            </c:rich>
          </c:tx>
          <c:layout>
            <c:manualLayout>
              <c:xMode val="edge"/>
              <c:yMode val="edge"/>
              <c:x val="9.4577861615392507E-4"/>
              <c:y val="0.19062749362731643"/>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5215"/>
        <c:crosses val="autoZero"/>
        <c:crossBetween val="midCat"/>
        <c:majorUnit val="5.000000000000001E-3"/>
      </c:valAx>
      <c:spPr>
        <a:noFill/>
        <a:ln>
          <a:noFill/>
        </a:ln>
        <a:effectLst/>
      </c:spPr>
    </c:plotArea>
    <c:legend>
      <c:legendPos val="b"/>
      <c:layout>
        <c:manualLayout>
          <c:xMode val="edge"/>
          <c:yMode val="edge"/>
          <c:x val="0.65073125369853757"/>
          <c:y val="0.24501257993648645"/>
          <c:w val="0.33673963328372142"/>
          <c:h val="0.14466332899009163"/>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lumMod val="15000"/>
          <a:lumOff val="85000"/>
        </a:schemeClr>
      </a:solidFill>
      <a:round/>
    </a:ln>
    <a:effectLst/>
  </c:spPr>
  <c:txPr>
    <a:bodyPr/>
    <a:lstStyle/>
    <a:p>
      <a:pPr>
        <a:defRPr sz="800" b="1">
          <a:solidFill>
            <a:sysClr val="windowText" lastClr="00000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9296850184019"/>
          <c:y val="0.10356273519398862"/>
          <c:w val="0.79598464377892331"/>
          <c:h val="0.67188433622982446"/>
        </c:manualLayout>
      </c:layout>
      <c:lineChart>
        <c:grouping val="standard"/>
        <c:varyColors val="0"/>
        <c:ser>
          <c:idx val="0"/>
          <c:order val="0"/>
          <c:tx>
            <c:strRef>
              <c:f>ARL!$C$30</c:f>
              <c:strCache>
                <c:ptCount val="1"/>
                <c:pt idx="0">
                  <c:v>Measured Data</c:v>
                </c:pt>
              </c:strCache>
            </c:strRef>
          </c:tx>
          <c:spPr>
            <a:ln w="15875" cap="rnd">
              <a:solidFill>
                <a:schemeClr val="accent2"/>
              </a:solidFill>
              <a:prstDash val="sysDot"/>
              <a:round/>
            </a:ln>
            <a:effectLst/>
          </c:spPr>
          <c:marker>
            <c:symbol val="circle"/>
            <c:size val="4"/>
            <c:spPr>
              <a:solidFill>
                <a:schemeClr val="accent2"/>
              </a:solidFill>
              <a:ln w="9525">
                <a:noFill/>
              </a:ln>
              <a:effectLst/>
            </c:spPr>
          </c:marker>
          <c:cat>
            <c:numRef>
              <c:f>ARL!$B$31:$B$33</c:f>
              <c:numCache>
                <c:formatCode>m/d/yyyy</c:formatCode>
                <c:ptCount val="3"/>
                <c:pt idx="0">
                  <c:v>44440</c:v>
                </c:pt>
                <c:pt idx="1">
                  <c:v>44531</c:v>
                </c:pt>
                <c:pt idx="2">
                  <c:v>44621</c:v>
                </c:pt>
              </c:numCache>
            </c:numRef>
          </c:cat>
          <c:val>
            <c:numRef>
              <c:f>ARL!$C$31:$C$33</c:f>
              <c:numCache>
                <c:formatCode>General</c:formatCode>
                <c:ptCount val="3"/>
                <c:pt idx="0">
                  <c:v>2.3434014026724518E-2</c:v>
                </c:pt>
                <c:pt idx="1">
                  <c:v>2.2828702872863375E-2</c:v>
                </c:pt>
                <c:pt idx="2">
                  <c:v>2.3030032530950022E-2</c:v>
                </c:pt>
              </c:numCache>
            </c:numRef>
          </c:val>
          <c:smooth val="0"/>
          <c:extLst>
            <c:ext xmlns:c16="http://schemas.microsoft.com/office/drawing/2014/chart" uri="{C3380CC4-5D6E-409C-BE32-E72D297353CC}">
              <c16:uniqueId val="{00000000-2064-47AA-922B-F41C660EF2A4}"/>
            </c:ext>
          </c:extLst>
        </c:ser>
        <c:ser>
          <c:idx val="1"/>
          <c:order val="1"/>
          <c:tx>
            <c:strRef>
              <c:f>ARL!$D$30</c:f>
              <c:strCache>
                <c:ptCount val="1"/>
                <c:pt idx="0">
                  <c:v>Ave</c:v>
                </c:pt>
              </c:strCache>
            </c:strRef>
          </c:tx>
          <c:spPr>
            <a:ln w="15875" cap="rnd">
              <a:solidFill>
                <a:schemeClr val="tx1"/>
              </a:solidFill>
              <a:prstDash val="dash"/>
              <a:round/>
            </a:ln>
            <a:effectLst/>
          </c:spPr>
          <c:marker>
            <c:symbol val="none"/>
          </c:marker>
          <c:cat>
            <c:numRef>
              <c:f>ARL!$B$31:$B$33</c:f>
              <c:numCache>
                <c:formatCode>m/d/yyyy</c:formatCode>
                <c:ptCount val="3"/>
                <c:pt idx="0">
                  <c:v>44440</c:v>
                </c:pt>
                <c:pt idx="1">
                  <c:v>44531</c:v>
                </c:pt>
                <c:pt idx="2">
                  <c:v>44621</c:v>
                </c:pt>
              </c:numCache>
            </c:numRef>
          </c:cat>
          <c:val>
            <c:numRef>
              <c:f>ARL!$D$31:$D$33</c:f>
              <c:numCache>
                <c:formatCode>General</c:formatCode>
                <c:ptCount val="3"/>
                <c:pt idx="0">
                  <c:v>2.3097583143512637E-2</c:v>
                </c:pt>
                <c:pt idx="1">
                  <c:v>2.3097583143512637E-2</c:v>
                </c:pt>
                <c:pt idx="2">
                  <c:v>2.3097583143512637E-2</c:v>
                </c:pt>
              </c:numCache>
            </c:numRef>
          </c:val>
          <c:smooth val="0"/>
          <c:extLst>
            <c:ext xmlns:c16="http://schemas.microsoft.com/office/drawing/2014/chart" uri="{C3380CC4-5D6E-409C-BE32-E72D297353CC}">
              <c16:uniqueId val="{00000001-2064-47AA-922B-F41C660EF2A4}"/>
            </c:ext>
          </c:extLst>
        </c:ser>
        <c:dLbls>
          <c:showLegendKey val="0"/>
          <c:showVal val="0"/>
          <c:showCatName val="0"/>
          <c:showSerName val="0"/>
          <c:showPercent val="0"/>
          <c:showBubbleSize val="0"/>
        </c:dLbls>
        <c:marker val="1"/>
        <c:smooth val="0"/>
        <c:axId val="95505215"/>
        <c:axId val="95509791"/>
      </c:lineChart>
      <c:dateAx>
        <c:axId val="95505215"/>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Exposure Period, 09/2021 - 03/2022 (~365 days each)</a:t>
                </a:r>
              </a:p>
            </c:rich>
          </c:tx>
          <c:layout>
            <c:manualLayout>
              <c:xMode val="edge"/>
              <c:yMode val="edge"/>
              <c:x val="0.16991777779167588"/>
              <c:y val="0.88482469842947398"/>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409]mmmmm;@"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9791"/>
        <c:crosses val="autoZero"/>
        <c:auto val="1"/>
        <c:lblOffset val="100"/>
        <c:baseTimeUnit val="months"/>
        <c:majorUnit val="2"/>
        <c:majorTimeUnit val="months"/>
        <c:minorUnit val="1"/>
        <c:minorTimeUnit val="months"/>
      </c:dateAx>
      <c:valAx>
        <c:axId val="95509791"/>
        <c:scaling>
          <c:orientation val="minMax"/>
          <c:max val="4.5000000000000012E-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Corrosion</a:t>
                </a:r>
                <a:r>
                  <a:rPr lang="en-US" baseline="0"/>
                  <a:t> Rate (mm/y)</a:t>
                </a:r>
                <a:r>
                  <a:rPr lang="en-US"/>
                  <a:t> </a:t>
                </a:r>
              </a:p>
            </c:rich>
          </c:tx>
          <c:layout>
            <c:manualLayout>
              <c:xMode val="edge"/>
              <c:yMode val="edge"/>
              <c:x val="9.4577861615392507E-4"/>
              <c:y val="0.18327338973108476"/>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5215"/>
        <c:crosses val="autoZero"/>
        <c:crossBetween val="midCat"/>
        <c:majorUnit val="5.000000000000001E-3"/>
      </c:valAx>
      <c:spPr>
        <a:noFill/>
        <a:ln>
          <a:noFill/>
        </a:ln>
        <a:effectLst/>
      </c:spPr>
    </c:plotArea>
    <c:legend>
      <c:legendPos val="b"/>
      <c:layout>
        <c:manualLayout>
          <c:xMode val="edge"/>
          <c:yMode val="edge"/>
          <c:x val="0.65073114132566345"/>
          <c:y val="0.19279268377927983"/>
          <c:w val="0.33673963328372142"/>
          <c:h val="0.14466332899009163"/>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lumMod val="15000"/>
          <a:lumOff val="85000"/>
        </a:schemeClr>
      </a:solidFill>
      <a:round/>
    </a:ln>
    <a:effectLst/>
  </c:spPr>
  <c:txPr>
    <a:bodyPr/>
    <a:lstStyle/>
    <a:p>
      <a:pPr>
        <a:defRPr sz="800" b="1">
          <a:solidFill>
            <a:sysClr val="windowText" lastClr="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9296850184019"/>
          <c:y val="0.10356273519398862"/>
          <c:w val="0.79598464377892331"/>
          <c:h val="0.67188433622982446"/>
        </c:manualLayout>
      </c:layout>
      <c:lineChart>
        <c:grouping val="standard"/>
        <c:varyColors val="0"/>
        <c:ser>
          <c:idx val="0"/>
          <c:order val="0"/>
          <c:tx>
            <c:strRef>
              <c:f>Crawler!$C$34</c:f>
              <c:strCache>
                <c:ptCount val="1"/>
                <c:pt idx="0">
                  <c:v>Measured Data</c:v>
                </c:pt>
              </c:strCache>
            </c:strRef>
          </c:tx>
          <c:spPr>
            <a:ln w="15875" cap="rnd">
              <a:solidFill>
                <a:schemeClr val="accent2"/>
              </a:solidFill>
              <a:prstDash val="sysDot"/>
              <a:round/>
            </a:ln>
            <a:effectLst/>
          </c:spPr>
          <c:marker>
            <c:symbol val="circle"/>
            <c:size val="4"/>
            <c:spPr>
              <a:solidFill>
                <a:schemeClr val="accent2"/>
              </a:solidFill>
              <a:ln w="9525">
                <a:noFill/>
              </a:ln>
              <a:effectLst/>
            </c:spPr>
          </c:marker>
          <c:cat>
            <c:numRef>
              <c:f>Crawler!$B$35:$B$55</c:f>
              <c:numCache>
                <c:formatCode>m/d/yyyy</c:formatCode>
                <c:ptCount val="21"/>
                <c:pt idx="0">
                  <c:v>43070</c:v>
                </c:pt>
                <c:pt idx="1">
                  <c:v>43112</c:v>
                </c:pt>
                <c:pt idx="2">
                  <c:v>43132</c:v>
                </c:pt>
                <c:pt idx="3">
                  <c:v>43160</c:v>
                </c:pt>
                <c:pt idx="4">
                  <c:v>43192</c:v>
                </c:pt>
                <c:pt idx="5">
                  <c:v>43221</c:v>
                </c:pt>
                <c:pt idx="6">
                  <c:v>43252</c:v>
                </c:pt>
                <c:pt idx="7">
                  <c:v>43343</c:v>
                </c:pt>
                <c:pt idx="8">
                  <c:v>43437</c:v>
                </c:pt>
                <c:pt idx="9">
                  <c:v>43525</c:v>
                </c:pt>
                <c:pt idx="10">
                  <c:v>43619</c:v>
                </c:pt>
                <c:pt idx="11">
                  <c:v>43708</c:v>
                </c:pt>
                <c:pt idx="12">
                  <c:v>43801</c:v>
                </c:pt>
                <c:pt idx="13">
                  <c:v>43892</c:v>
                </c:pt>
                <c:pt idx="14">
                  <c:v>43984</c:v>
                </c:pt>
                <c:pt idx="15">
                  <c:v>44074</c:v>
                </c:pt>
                <c:pt idx="16">
                  <c:v>44167</c:v>
                </c:pt>
                <c:pt idx="17">
                  <c:v>44256</c:v>
                </c:pt>
                <c:pt idx="18">
                  <c:v>44348</c:v>
                </c:pt>
                <c:pt idx="19">
                  <c:v>44440</c:v>
                </c:pt>
                <c:pt idx="20">
                  <c:v>44531</c:v>
                </c:pt>
              </c:numCache>
            </c:numRef>
          </c:cat>
          <c:val>
            <c:numRef>
              <c:f>Crawler!$C$35:$C$55</c:f>
              <c:numCache>
                <c:formatCode>General</c:formatCode>
                <c:ptCount val="21"/>
                <c:pt idx="0">
                  <c:v>2.0252284154077243E-2</c:v>
                </c:pt>
                <c:pt idx="1">
                  <c:v>1.6317689909996401E-2</c:v>
                </c:pt>
                <c:pt idx="2">
                  <c:v>1.7514844335052033E-2</c:v>
                </c:pt>
                <c:pt idx="3">
                  <c:v>1.8383526697408611E-2</c:v>
                </c:pt>
                <c:pt idx="4">
                  <c:v>2.0338217290504564E-2</c:v>
                </c:pt>
                <c:pt idx="5">
                  <c:v>1.9320498338868355E-2</c:v>
                </c:pt>
                <c:pt idx="6">
                  <c:v>1.9086974065458895E-2</c:v>
                </c:pt>
                <c:pt idx="7">
                  <c:v>1.7469133426488394E-2</c:v>
                </c:pt>
                <c:pt idx="8">
                  <c:v>1.9649427243739401E-2</c:v>
                </c:pt>
                <c:pt idx="9">
                  <c:v>2.2301661310675167E-2</c:v>
                </c:pt>
                <c:pt idx="10">
                  <c:v>2.4308612025419545E-2</c:v>
                </c:pt>
                <c:pt idx="11">
                  <c:v>2.1355233497822514E-2</c:v>
                </c:pt>
                <c:pt idx="12">
                  <c:v>2.2362607600106488E-2</c:v>
                </c:pt>
                <c:pt idx="13">
                  <c:v>1.8989620894279371E-2</c:v>
                </c:pt>
                <c:pt idx="14">
                  <c:v>1.7373493012365158E-2</c:v>
                </c:pt>
                <c:pt idx="15">
                  <c:v>1.9287990308316082E-2</c:v>
                </c:pt>
                <c:pt idx="16">
                  <c:v>1.6814051181873131E-2</c:v>
                </c:pt>
                <c:pt idx="17">
                  <c:v>1.7857967296053417E-2</c:v>
                </c:pt>
                <c:pt idx="18">
                  <c:v>1.9191649117584839E-2</c:v>
                </c:pt>
                <c:pt idx="19">
                  <c:v>2.1615870276681916E-2</c:v>
                </c:pt>
                <c:pt idx="20">
                  <c:v>1.7980128863707281E-2</c:v>
                </c:pt>
              </c:numCache>
            </c:numRef>
          </c:val>
          <c:smooth val="0"/>
          <c:extLst>
            <c:ext xmlns:c16="http://schemas.microsoft.com/office/drawing/2014/chart" uri="{C3380CC4-5D6E-409C-BE32-E72D297353CC}">
              <c16:uniqueId val="{00000000-2F8C-46B5-BCEA-69C019BB7B46}"/>
            </c:ext>
          </c:extLst>
        </c:ser>
        <c:ser>
          <c:idx val="1"/>
          <c:order val="1"/>
          <c:tx>
            <c:strRef>
              <c:f>Crawler!$D$34</c:f>
              <c:strCache>
                <c:ptCount val="1"/>
                <c:pt idx="0">
                  <c:v>Ave</c:v>
                </c:pt>
              </c:strCache>
            </c:strRef>
          </c:tx>
          <c:spPr>
            <a:ln w="15875" cap="rnd">
              <a:solidFill>
                <a:schemeClr val="tx1"/>
              </a:solidFill>
              <a:prstDash val="dash"/>
              <a:round/>
            </a:ln>
            <a:effectLst/>
          </c:spPr>
          <c:marker>
            <c:symbol val="none"/>
          </c:marker>
          <c:cat>
            <c:numRef>
              <c:f>Crawler!$B$35:$B$55</c:f>
              <c:numCache>
                <c:formatCode>m/d/yyyy</c:formatCode>
                <c:ptCount val="21"/>
                <c:pt idx="0">
                  <c:v>43070</c:v>
                </c:pt>
                <c:pt idx="1">
                  <c:v>43112</c:v>
                </c:pt>
                <c:pt idx="2">
                  <c:v>43132</c:v>
                </c:pt>
                <c:pt idx="3">
                  <c:v>43160</c:v>
                </c:pt>
                <c:pt idx="4">
                  <c:v>43192</c:v>
                </c:pt>
                <c:pt idx="5">
                  <c:v>43221</c:v>
                </c:pt>
                <c:pt idx="6">
                  <c:v>43252</c:v>
                </c:pt>
                <c:pt idx="7">
                  <c:v>43343</c:v>
                </c:pt>
                <c:pt idx="8">
                  <c:v>43437</c:v>
                </c:pt>
                <c:pt idx="9">
                  <c:v>43525</c:v>
                </c:pt>
                <c:pt idx="10">
                  <c:v>43619</c:v>
                </c:pt>
                <c:pt idx="11">
                  <c:v>43708</c:v>
                </c:pt>
                <c:pt idx="12">
                  <c:v>43801</c:v>
                </c:pt>
                <c:pt idx="13">
                  <c:v>43892</c:v>
                </c:pt>
                <c:pt idx="14">
                  <c:v>43984</c:v>
                </c:pt>
                <c:pt idx="15">
                  <c:v>44074</c:v>
                </c:pt>
                <c:pt idx="16">
                  <c:v>44167</c:v>
                </c:pt>
                <c:pt idx="17">
                  <c:v>44256</c:v>
                </c:pt>
                <c:pt idx="18">
                  <c:v>44348</c:v>
                </c:pt>
                <c:pt idx="19">
                  <c:v>44440</c:v>
                </c:pt>
                <c:pt idx="20">
                  <c:v>44531</c:v>
                </c:pt>
              </c:numCache>
            </c:numRef>
          </c:cat>
          <c:val>
            <c:numRef>
              <c:f>Crawler!$D$35:$D$55</c:f>
              <c:numCache>
                <c:formatCode>General</c:formatCode>
                <c:ptCount val="21"/>
                <c:pt idx="0">
                  <c:v>1.9417689564118039E-2</c:v>
                </c:pt>
                <c:pt idx="1">
                  <c:v>1.9417689564118039E-2</c:v>
                </c:pt>
                <c:pt idx="2">
                  <c:v>1.9417689564118039E-2</c:v>
                </c:pt>
                <c:pt idx="3">
                  <c:v>1.9417689564118039E-2</c:v>
                </c:pt>
                <c:pt idx="4">
                  <c:v>1.9417689564118039E-2</c:v>
                </c:pt>
                <c:pt idx="5">
                  <c:v>1.9417689564118039E-2</c:v>
                </c:pt>
                <c:pt idx="6">
                  <c:v>1.9417689564118039E-2</c:v>
                </c:pt>
                <c:pt idx="7">
                  <c:v>1.9417689564118039E-2</c:v>
                </c:pt>
                <c:pt idx="8">
                  <c:v>1.9417689564118039E-2</c:v>
                </c:pt>
                <c:pt idx="9">
                  <c:v>1.9417689564118039E-2</c:v>
                </c:pt>
                <c:pt idx="10">
                  <c:v>1.9417689564118039E-2</c:v>
                </c:pt>
                <c:pt idx="11">
                  <c:v>1.9417689564118039E-2</c:v>
                </c:pt>
                <c:pt idx="12">
                  <c:v>1.9417689564118039E-2</c:v>
                </c:pt>
                <c:pt idx="13">
                  <c:v>1.9417689564118039E-2</c:v>
                </c:pt>
                <c:pt idx="14">
                  <c:v>1.9417689564118039E-2</c:v>
                </c:pt>
                <c:pt idx="15">
                  <c:v>1.9417689564118039E-2</c:v>
                </c:pt>
                <c:pt idx="16">
                  <c:v>1.9417689564118039E-2</c:v>
                </c:pt>
                <c:pt idx="17">
                  <c:v>1.9417689564118039E-2</c:v>
                </c:pt>
                <c:pt idx="18">
                  <c:v>1.9417689564118039E-2</c:v>
                </c:pt>
                <c:pt idx="19">
                  <c:v>1.9417689564118039E-2</c:v>
                </c:pt>
                <c:pt idx="20">
                  <c:v>1.9417689564118039E-2</c:v>
                </c:pt>
              </c:numCache>
            </c:numRef>
          </c:val>
          <c:smooth val="0"/>
          <c:extLst>
            <c:ext xmlns:c16="http://schemas.microsoft.com/office/drawing/2014/chart" uri="{C3380CC4-5D6E-409C-BE32-E72D297353CC}">
              <c16:uniqueId val="{00000001-2F8C-46B5-BCEA-69C019BB7B46}"/>
            </c:ext>
          </c:extLst>
        </c:ser>
        <c:dLbls>
          <c:showLegendKey val="0"/>
          <c:showVal val="0"/>
          <c:showCatName val="0"/>
          <c:showSerName val="0"/>
          <c:showPercent val="0"/>
          <c:showBubbleSize val="0"/>
        </c:dLbls>
        <c:marker val="1"/>
        <c:smooth val="0"/>
        <c:axId val="95505215"/>
        <c:axId val="95509791"/>
      </c:lineChart>
      <c:dateAx>
        <c:axId val="95505215"/>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Exposure Period, 12/2017 - 12/2021 (~365 days each)</a:t>
                </a:r>
              </a:p>
            </c:rich>
          </c:tx>
          <c:layout>
            <c:manualLayout>
              <c:xMode val="edge"/>
              <c:yMode val="edge"/>
              <c:x val="0.16991777779167588"/>
              <c:y val="0.88482469842947398"/>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409]mmmmm;@"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9791"/>
        <c:crosses val="autoZero"/>
        <c:auto val="1"/>
        <c:lblOffset val="100"/>
        <c:baseTimeUnit val="months"/>
        <c:majorUnit val="2"/>
        <c:majorTimeUnit val="months"/>
        <c:minorUnit val="1"/>
        <c:minorTimeUnit val="months"/>
      </c:dateAx>
      <c:valAx>
        <c:axId val="95509791"/>
        <c:scaling>
          <c:orientation val="minMax"/>
          <c:max val="4.5000000000000012E-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Corrosion</a:t>
                </a:r>
                <a:r>
                  <a:rPr lang="en-US" baseline="0"/>
                  <a:t> Rate (mm/y)</a:t>
                </a:r>
                <a:r>
                  <a:rPr lang="en-US"/>
                  <a:t> </a:t>
                </a:r>
              </a:p>
            </c:rich>
          </c:tx>
          <c:layout>
            <c:manualLayout>
              <c:xMode val="edge"/>
              <c:yMode val="edge"/>
              <c:x val="9.4577861615392507E-4"/>
              <c:y val="0.18327338973108476"/>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5215"/>
        <c:crosses val="autoZero"/>
        <c:crossBetween val="midCat"/>
        <c:majorUnit val="5.000000000000001E-3"/>
      </c:valAx>
      <c:spPr>
        <a:noFill/>
        <a:ln>
          <a:noFill/>
        </a:ln>
        <a:effectLst/>
      </c:spPr>
    </c:plotArea>
    <c:legend>
      <c:legendPos val="b"/>
      <c:layout>
        <c:manualLayout>
          <c:xMode val="edge"/>
          <c:yMode val="edge"/>
          <c:x val="0.65073114132566345"/>
          <c:y val="0.19279268377927983"/>
          <c:w val="0.33673963328372142"/>
          <c:h val="0.14466332899009163"/>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lumMod val="15000"/>
          <a:lumOff val="85000"/>
        </a:schemeClr>
      </a:solidFill>
      <a:round/>
    </a:ln>
    <a:effectLst/>
  </c:spPr>
  <c:txPr>
    <a:bodyPr/>
    <a:lstStyle/>
    <a:p>
      <a:pPr>
        <a:defRPr sz="800" b="1">
          <a:solidFill>
            <a:sysClr val="windowText" lastClr="000000"/>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9296850184019"/>
          <c:y val="0.10356273519398862"/>
          <c:w val="0.79598464377892331"/>
          <c:h val="0.67188433622982446"/>
        </c:manualLayout>
      </c:layout>
      <c:lineChart>
        <c:grouping val="standard"/>
        <c:varyColors val="0"/>
        <c:ser>
          <c:idx val="0"/>
          <c:order val="0"/>
          <c:tx>
            <c:strRef>
              <c:f>Doppler!$C$48</c:f>
              <c:strCache>
                <c:ptCount val="1"/>
                <c:pt idx="0">
                  <c:v>Measured Data</c:v>
                </c:pt>
              </c:strCache>
            </c:strRef>
          </c:tx>
          <c:spPr>
            <a:ln w="15875" cap="rnd">
              <a:solidFill>
                <a:schemeClr val="accent2"/>
              </a:solidFill>
              <a:prstDash val="sysDot"/>
              <a:round/>
            </a:ln>
            <a:effectLst/>
          </c:spPr>
          <c:marker>
            <c:symbol val="circle"/>
            <c:size val="4"/>
            <c:spPr>
              <a:solidFill>
                <a:schemeClr val="accent2"/>
              </a:solidFill>
              <a:ln w="9525">
                <a:noFill/>
              </a:ln>
              <a:effectLst/>
            </c:spPr>
          </c:marker>
          <c:cat>
            <c:numRef>
              <c:f>'LC-39B'!$B$27:$B$54</c:f>
              <c:numCache>
                <c:formatCode>m/d/yyyy</c:formatCode>
                <c:ptCount val="28"/>
                <c:pt idx="0">
                  <c:v>42887</c:v>
                </c:pt>
                <c:pt idx="1">
                  <c:v>42916</c:v>
                </c:pt>
                <c:pt idx="2">
                  <c:v>42949</c:v>
                </c:pt>
                <c:pt idx="3">
                  <c:v>42979</c:v>
                </c:pt>
                <c:pt idx="4">
                  <c:v>43010</c:v>
                </c:pt>
                <c:pt idx="5">
                  <c:v>43040</c:v>
                </c:pt>
                <c:pt idx="6">
                  <c:v>43070</c:v>
                </c:pt>
                <c:pt idx="7">
                  <c:v>43112</c:v>
                </c:pt>
                <c:pt idx="8">
                  <c:v>43132</c:v>
                </c:pt>
                <c:pt idx="9">
                  <c:v>43160</c:v>
                </c:pt>
                <c:pt idx="10">
                  <c:v>43192</c:v>
                </c:pt>
                <c:pt idx="11">
                  <c:v>43221</c:v>
                </c:pt>
                <c:pt idx="12">
                  <c:v>43252</c:v>
                </c:pt>
                <c:pt idx="13">
                  <c:v>43343</c:v>
                </c:pt>
                <c:pt idx="14">
                  <c:v>43437</c:v>
                </c:pt>
                <c:pt idx="15">
                  <c:v>43525</c:v>
                </c:pt>
                <c:pt idx="16">
                  <c:v>43619</c:v>
                </c:pt>
                <c:pt idx="17">
                  <c:v>43708</c:v>
                </c:pt>
                <c:pt idx="18">
                  <c:v>43801</c:v>
                </c:pt>
                <c:pt idx="19">
                  <c:v>43892</c:v>
                </c:pt>
                <c:pt idx="20">
                  <c:v>43984</c:v>
                </c:pt>
                <c:pt idx="21">
                  <c:v>44074</c:v>
                </c:pt>
                <c:pt idx="22">
                  <c:v>44167</c:v>
                </c:pt>
                <c:pt idx="23">
                  <c:v>44256</c:v>
                </c:pt>
                <c:pt idx="24">
                  <c:v>44348</c:v>
                </c:pt>
                <c:pt idx="25">
                  <c:v>44440</c:v>
                </c:pt>
                <c:pt idx="26">
                  <c:v>44531</c:v>
                </c:pt>
                <c:pt idx="27">
                  <c:v>44621</c:v>
                </c:pt>
              </c:numCache>
            </c:numRef>
          </c:cat>
          <c:val>
            <c:numRef>
              <c:f>Doppler!$C$49:$C$75</c:f>
              <c:numCache>
                <c:formatCode>General</c:formatCode>
                <c:ptCount val="27"/>
                <c:pt idx="0">
                  <c:v>2.216120192989177E-2</c:v>
                </c:pt>
                <c:pt idx="1">
                  <c:v>3.172457494933268E-2</c:v>
                </c:pt>
                <c:pt idx="2">
                  <c:v>2.6136737655550701E-2</c:v>
                </c:pt>
                <c:pt idx="3">
                  <c:v>2.4247458111650123E-2</c:v>
                </c:pt>
                <c:pt idx="4">
                  <c:v>2.3627719554516417E-2</c:v>
                </c:pt>
                <c:pt idx="5">
                  <c:v>2.4747083699327155E-2</c:v>
                </c:pt>
                <c:pt idx="6">
                  <c:v>2.5074343845928188E-2</c:v>
                </c:pt>
                <c:pt idx="7">
                  <c:v>1.9525753645423253E-2</c:v>
                </c:pt>
                <c:pt idx="8">
                  <c:v>1.6989659981998088E-2</c:v>
                </c:pt>
                <c:pt idx="9">
                  <c:v>1.8120967850581947E-2</c:v>
                </c:pt>
                <c:pt idx="10">
                  <c:v>1.9588769326601505E-2</c:v>
                </c:pt>
                <c:pt idx="11">
                  <c:v>1.8998220331748524E-2</c:v>
                </c:pt>
                <c:pt idx="12">
                  <c:v>2.0171918203332917E-2</c:v>
                </c:pt>
                <c:pt idx="13">
                  <c:v>2.640683019106772E-2</c:v>
                </c:pt>
                <c:pt idx="14">
                  <c:v>2.6941998168664626E-2</c:v>
                </c:pt>
                <c:pt idx="15">
                  <c:v>2.6721849109062615E-2</c:v>
                </c:pt>
                <c:pt idx="16">
                  <c:v>2.815751625708466E-2</c:v>
                </c:pt>
                <c:pt idx="17">
                  <c:v>2.3772807042954092E-2</c:v>
                </c:pt>
                <c:pt idx="18">
                  <c:v>3.3241714159561925E-2</c:v>
                </c:pt>
                <c:pt idx="19">
                  <c:v>2.5858289173845944E-2</c:v>
                </c:pt>
                <c:pt idx="20">
                  <c:v>2.6666391878438722E-2</c:v>
                </c:pt>
                <c:pt idx="21">
                  <c:v>2.611926710317616E-2</c:v>
                </c:pt>
                <c:pt idx="22">
                  <c:v>2.3499156027104885E-2</c:v>
                </c:pt>
                <c:pt idx="23">
                  <c:v>2.4002678955337784E-2</c:v>
                </c:pt>
                <c:pt idx="24">
                  <c:v>2.6060337832965446E-2</c:v>
                </c:pt>
                <c:pt idx="25">
                  <c:v>3.2928991825028911E-2</c:v>
                </c:pt>
                <c:pt idx="26">
                  <c:v>2.2828702931418716E-2</c:v>
                </c:pt>
              </c:numCache>
            </c:numRef>
          </c:val>
          <c:smooth val="0"/>
          <c:extLst>
            <c:ext xmlns:c16="http://schemas.microsoft.com/office/drawing/2014/chart" uri="{C3380CC4-5D6E-409C-BE32-E72D297353CC}">
              <c16:uniqueId val="{00000000-0696-4DB6-9C0B-081F2FF7F743}"/>
            </c:ext>
          </c:extLst>
        </c:ser>
        <c:ser>
          <c:idx val="1"/>
          <c:order val="1"/>
          <c:tx>
            <c:strRef>
              <c:f>Doppler!$D$48</c:f>
              <c:strCache>
                <c:ptCount val="1"/>
                <c:pt idx="0">
                  <c:v>Ave</c:v>
                </c:pt>
              </c:strCache>
            </c:strRef>
          </c:tx>
          <c:spPr>
            <a:ln w="15875" cap="rnd">
              <a:solidFill>
                <a:schemeClr val="tx1"/>
              </a:solidFill>
              <a:prstDash val="dash"/>
              <a:round/>
            </a:ln>
            <a:effectLst/>
          </c:spPr>
          <c:marker>
            <c:symbol val="none"/>
          </c:marker>
          <c:cat>
            <c:numRef>
              <c:f>'LC-39B'!$B$27:$B$54</c:f>
              <c:numCache>
                <c:formatCode>m/d/yyyy</c:formatCode>
                <c:ptCount val="28"/>
                <c:pt idx="0">
                  <c:v>42887</c:v>
                </c:pt>
                <c:pt idx="1">
                  <c:v>42916</c:v>
                </c:pt>
                <c:pt idx="2">
                  <c:v>42949</c:v>
                </c:pt>
                <c:pt idx="3">
                  <c:v>42979</c:v>
                </c:pt>
                <c:pt idx="4">
                  <c:v>43010</c:v>
                </c:pt>
                <c:pt idx="5">
                  <c:v>43040</c:v>
                </c:pt>
                <c:pt idx="6">
                  <c:v>43070</c:v>
                </c:pt>
                <c:pt idx="7">
                  <c:v>43112</c:v>
                </c:pt>
                <c:pt idx="8">
                  <c:v>43132</c:v>
                </c:pt>
                <c:pt idx="9">
                  <c:v>43160</c:v>
                </c:pt>
                <c:pt idx="10">
                  <c:v>43192</c:v>
                </c:pt>
                <c:pt idx="11">
                  <c:v>43221</c:v>
                </c:pt>
                <c:pt idx="12">
                  <c:v>43252</c:v>
                </c:pt>
                <c:pt idx="13">
                  <c:v>43343</c:v>
                </c:pt>
                <c:pt idx="14">
                  <c:v>43437</c:v>
                </c:pt>
                <c:pt idx="15">
                  <c:v>43525</c:v>
                </c:pt>
                <c:pt idx="16">
                  <c:v>43619</c:v>
                </c:pt>
                <c:pt idx="17">
                  <c:v>43708</c:v>
                </c:pt>
                <c:pt idx="18">
                  <c:v>43801</c:v>
                </c:pt>
                <c:pt idx="19">
                  <c:v>43892</c:v>
                </c:pt>
                <c:pt idx="20">
                  <c:v>43984</c:v>
                </c:pt>
                <c:pt idx="21">
                  <c:v>44074</c:v>
                </c:pt>
                <c:pt idx="22">
                  <c:v>44167</c:v>
                </c:pt>
                <c:pt idx="23">
                  <c:v>44256</c:v>
                </c:pt>
                <c:pt idx="24">
                  <c:v>44348</c:v>
                </c:pt>
                <c:pt idx="25">
                  <c:v>44440</c:v>
                </c:pt>
                <c:pt idx="26">
                  <c:v>44531</c:v>
                </c:pt>
                <c:pt idx="27">
                  <c:v>44621</c:v>
                </c:pt>
              </c:numCache>
            </c:numRef>
          </c:cat>
          <c:val>
            <c:numRef>
              <c:f>Doppler!$D$49:$D$75</c:f>
              <c:numCache>
                <c:formatCode>General</c:formatCode>
                <c:ptCount val="27"/>
                <c:pt idx="0">
                  <c:v>2.460447924968872E-2</c:v>
                </c:pt>
                <c:pt idx="1">
                  <c:v>2.460447924968872E-2</c:v>
                </c:pt>
                <c:pt idx="2">
                  <c:v>2.460447924968872E-2</c:v>
                </c:pt>
                <c:pt idx="3">
                  <c:v>2.460447924968872E-2</c:v>
                </c:pt>
                <c:pt idx="4">
                  <c:v>2.460447924968872E-2</c:v>
                </c:pt>
                <c:pt idx="5">
                  <c:v>2.460447924968872E-2</c:v>
                </c:pt>
                <c:pt idx="6">
                  <c:v>2.460447924968872E-2</c:v>
                </c:pt>
                <c:pt idx="7">
                  <c:v>2.460447924968872E-2</c:v>
                </c:pt>
                <c:pt idx="8">
                  <c:v>2.460447924968872E-2</c:v>
                </c:pt>
                <c:pt idx="9">
                  <c:v>2.460447924968872E-2</c:v>
                </c:pt>
                <c:pt idx="10">
                  <c:v>2.460447924968872E-2</c:v>
                </c:pt>
                <c:pt idx="11">
                  <c:v>2.460447924968872E-2</c:v>
                </c:pt>
                <c:pt idx="12">
                  <c:v>2.460447924968872E-2</c:v>
                </c:pt>
                <c:pt idx="13">
                  <c:v>2.460447924968872E-2</c:v>
                </c:pt>
                <c:pt idx="14">
                  <c:v>2.460447924968872E-2</c:v>
                </c:pt>
                <c:pt idx="15">
                  <c:v>2.460447924968872E-2</c:v>
                </c:pt>
                <c:pt idx="16">
                  <c:v>2.460447924968872E-2</c:v>
                </c:pt>
                <c:pt idx="17">
                  <c:v>2.460447924968872E-2</c:v>
                </c:pt>
                <c:pt idx="18">
                  <c:v>2.460447924968872E-2</c:v>
                </c:pt>
                <c:pt idx="19">
                  <c:v>2.460447924968872E-2</c:v>
                </c:pt>
                <c:pt idx="20">
                  <c:v>2.460447924968872E-2</c:v>
                </c:pt>
                <c:pt idx="21">
                  <c:v>2.460447924968872E-2</c:v>
                </c:pt>
                <c:pt idx="22">
                  <c:v>2.460447924968872E-2</c:v>
                </c:pt>
                <c:pt idx="23">
                  <c:v>2.460447924968872E-2</c:v>
                </c:pt>
                <c:pt idx="24">
                  <c:v>2.460447924968872E-2</c:v>
                </c:pt>
                <c:pt idx="25">
                  <c:v>2.460447924968872E-2</c:v>
                </c:pt>
                <c:pt idx="26">
                  <c:v>2.460447924968872E-2</c:v>
                </c:pt>
              </c:numCache>
            </c:numRef>
          </c:val>
          <c:smooth val="0"/>
          <c:extLst>
            <c:ext xmlns:c16="http://schemas.microsoft.com/office/drawing/2014/chart" uri="{C3380CC4-5D6E-409C-BE32-E72D297353CC}">
              <c16:uniqueId val="{00000001-0696-4DB6-9C0B-081F2FF7F743}"/>
            </c:ext>
          </c:extLst>
        </c:ser>
        <c:dLbls>
          <c:showLegendKey val="0"/>
          <c:showVal val="0"/>
          <c:showCatName val="0"/>
          <c:showSerName val="0"/>
          <c:showPercent val="0"/>
          <c:showBubbleSize val="0"/>
        </c:dLbls>
        <c:marker val="1"/>
        <c:smooth val="0"/>
        <c:axId val="95505215"/>
        <c:axId val="95509791"/>
      </c:lineChart>
      <c:dateAx>
        <c:axId val="95505215"/>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Exposure Period, 06/2017 - 12/2021 (~365 days each)</a:t>
                </a:r>
              </a:p>
            </c:rich>
          </c:tx>
          <c:layout>
            <c:manualLayout>
              <c:xMode val="edge"/>
              <c:yMode val="edge"/>
              <c:x val="0.16991777779167588"/>
              <c:y val="0.88482469842947398"/>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409]mmmmm;@"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9791"/>
        <c:crosses val="autoZero"/>
        <c:auto val="1"/>
        <c:lblOffset val="100"/>
        <c:baseTimeUnit val="months"/>
        <c:majorUnit val="2"/>
        <c:majorTimeUnit val="months"/>
        <c:minorUnit val="1"/>
        <c:minorTimeUnit val="months"/>
      </c:dateAx>
      <c:valAx>
        <c:axId val="95509791"/>
        <c:scaling>
          <c:orientation val="minMax"/>
          <c:max val="8.0000000000000016E-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Corrosion</a:t>
                </a:r>
                <a:r>
                  <a:rPr lang="en-US" baseline="0"/>
                  <a:t> Rate (mm/y)</a:t>
                </a:r>
                <a:r>
                  <a:rPr lang="en-US"/>
                  <a:t> </a:t>
                </a:r>
              </a:p>
            </c:rich>
          </c:tx>
          <c:layout>
            <c:manualLayout>
              <c:xMode val="edge"/>
              <c:yMode val="edge"/>
              <c:x val="9.4577861615392507E-4"/>
              <c:y val="0.18327338973108476"/>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5215"/>
        <c:crosses val="autoZero"/>
        <c:crossBetween val="midCat"/>
        <c:majorUnit val="1.0000000000000002E-2"/>
      </c:valAx>
      <c:spPr>
        <a:noFill/>
        <a:ln>
          <a:noFill/>
        </a:ln>
        <a:effectLst/>
      </c:spPr>
    </c:plotArea>
    <c:legend>
      <c:legendPos val="b"/>
      <c:layout>
        <c:manualLayout>
          <c:xMode val="edge"/>
          <c:yMode val="edge"/>
          <c:x val="0.65073114132566345"/>
          <c:y val="0.19279268377927983"/>
          <c:w val="0.33673963328372142"/>
          <c:h val="0.14466332899009163"/>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lumMod val="15000"/>
          <a:lumOff val="85000"/>
        </a:schemeClr>
      </a:solidFill>
      <a:round/>
    </a:ln>
    <a:effectLst/>
  </c:spPr>
  <c:txPr>
    <a:bodyPr/>
    <a:lstStyle/>
    <a:p>
      <a:pPr>
        <a:defRPr sz="800" b="1">
          <a:solidFill>
            <a:sysClr val="windowText" lastClr="000000"/>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9296850184019"/>
          <c:y val="0.10356273519398862"/>
          <c:w val="0.79598464377892331"/>
          <c:h val="0.67188433622982446"/>
        </c:manualLayout>
      </c:layout>
      <c:lineChart>
        <c:grouping val="standard"/>
        <c:varyColors val="0"/>
        <c:ser>
          <c:idx val="0"/>
          <c:order val="0"/>
          <c:tx>
            <c:strRef>
              <c:f>'LC-39B'!$C$26</c:f>
              <c:strCache>
                <c:ptCount val="1"/>
                <c:pt idx="0">
                  <c:v>Measured Data</c:v>
                </c:pt>
              </c:strCache>
            </c:strRef>
          </c:tx>
          <c:spPr>
            <a:ln w="15875" cap="rnd">
              <a:solidFill>
                <a:schemeClr val="accent2"/>
              </a:solidFill>
              <a:prstDash val="sysDot"/>
              <a:round/>
            </a:ln>
            <a:effectLst/>
          </c:spPr>
          <c:marker>
            <c:symbol val="circle"/>
            <c:size val="4"/>
            <c:spPr>
              <a:solidFill>
                <a:schemeClr val="accent2"/>
              </a:solidFill>
              <a:ln w="9525">
                <a:noFill/>
              </a:ln>
              <a:effectLst/>
            </c:spPr>
          </c:marker>
          <c:cat>
            <c:numRef>
              <c:f>'LC-39B'!$B$27:$B$54</c:f>
              <c:numCache>
                <c:formatCode>m/d/yyyy</c:formatCode>
                <c:ptCount val="28"/>
                <c:pt idx="0">
                  <c:v>42887</c:v>
                </c:pt>
                <c:pt idx="1">
                  <c:v>42916</c:v>
                </c:pt>
                <c:pt idx="2">
                  <c:v>42949</c:v>
                </c:pt>
                <c:pt idx="3">
                  <c:v>42979</c:v>
                </c:pt>
                <c:pt idx="4">
                  <c:v>43010</c:v>
                </c:pt>
                <c:pt idx="5">
                  <c:v>43040</c:v>
                </c:pt>
                <c:pt idx="6">
                  <c:v>43070</c:v>
                </c:pt>
                <c:pt idx="7">
                  <c:v>43112</c:v>
                </c:pt>
                <c:pt idx="8">
                  <c:v>43132</c:v>
                </c:pt>
                <c:pt idx="9">
                  <c:v>43160</c:v>
                </c:pt>
                <c:pt idx="10">
                  <c:v>43192</c:v>
                </c:pt>
                <c:pt idx="11">
                  <c:v>43221</c:v>
                </c:pt>
                <c:pt idx="12">
                  <c:v>43252</c:v>
                </c:pt>
                <c:pt idx="13">
                  <c:v>43343</c:v>
                </c:pt>
                <c:pt idx="14">
                  <c:v>43437</c:v>
                </c:pt>
                <c:pt idx="15">
                  <c:v>43525</c:v>
                </c:pt>
                <c:pt idx="16">
                  <c:v>43619</c:v>
                </c:pt>
                <c:pt idx="17">
                  <c:v>43708</c:v>
                </c:pt>
                <c:pt idx="18">
                  <c:v>43801</c:v>
                </c:pt>
                <c:pt idx="19">
                  <c:v>43892</c:v>
                </c:pt>
                <c:pt idx="20">
                  <c:v>43984</c:v>
                </c:pt>
                <c:pt idx="21">
                  <c:v>44074</c:v>
                </c:pt>
                <c:pt idx="22">
                  <c:v>44167</c:v>
                </c:pt>
                <c:pt idx="23">
                  <c:v>44256</c:v>
                </c:pt>
                <c:pt idx="24">
                  <c:v>44348</c:v>
                </c:pt>
                <c:pt idx="25">
                  <c:v>44440</c:v>
                </c:pt>
                <c:pt idx="26">
                  <c:v>44531</c:v>
                </c:pt>
                <c:pt idx="27">
                  <c:v>44621</c:v>
                </c:pt>
              </c:numCache>
            </c:numRef>
          </c:cat>
          <c:val>
            <c:numRef>
              <c:f>'LC-39B'!$C$27:$C$54</c:f>
              <c:numCache>
                <c:formatCode>General</c:formatCode>
                <c:ptCount val="28"/>
                <c:pt idx="0">
                  <c:v>2.3999551166532927E-2</c:v>
                </c:pt>
                <c:pt idx="1">
                  <c:v>2.605875770639678E-2</c:v>
                </c:pt>
                <c:pt idx="2">
                  <c:v>2.750923002413605E-2</c:v>
                </c:pt>
                <c:pt idx="3">
                  <c:v>2.7427452007069645E-2</c:v>
                </c:pt>
                <c:pt idx="4">
                  <c:v>2.8369336796500288E-2</c:v>
                </c:pt>
                <c:pt idx="5">
                  <c:v>2.8161171106129753E-2</c:v>
                </c:pt>
                <c:pt idx="6">
                  <c:v>2.8369369490324408E-2</c:v>
                </c:pt>
                <c:pt idx="7">
                  <c:v>2.5434233280075283E-2</c:v>
                </c:pt>
                <c:pt idx="8">
                  <c:v>2.0908796908130495E-2</c:v>
                </c:pt>
                <c:pt idx="9">
                  <c:v>1.9858318041859564E-2</c:v>
                </c:pt>
                <c:pt idx="10">
                  <c:v>2.2546329054160853E-2</c:v>
                </c:pt>
                <c:pt idx="11">
                  <c:v>2.1798594212645333E-2</c:v>
                </c:pt>
                <c:pt idx="12">
                  <c:v>2.1698876031198612E-2</c:v>
                </c:pt>
                <c:pt idx="13">
                  <c:v>2.3969276640403967E-2</c:v>
                </c:pt>
                <c:pt idx="14">
                  <c:v>3.5086272749228244E-2</c:v>
                </c:pt>
                <c:pt idx="15">
                  <c:v>2.8530086232920207E-2</c:v>
                </c:pt>
                <c:pt idx="16">
                  <c:v>3.6462960313798636E-2</c:v>
                </c:pt>
                <c:pt idx="17">
                  <c:v>3.0219670102483748E-2</c:v>
                </c:pt>
                <c:pt idx="18">
                  <c:v>3.6062223120499046E-2</c:v>
                </c:pt>
                <c:pt idx="19">
                  <c:v>2.7474424902175627E-2</c:v>
                </c:pt>
                <c:pt idx="20">
                  <c:v>2.7070420394152087E-2</c:v>
                </c:pt>
                <c:pt idx="21">
                  <c:v>1.7278894592922135E-2</c:v>
                </c:pt>
                <c:pt idx="22">
                  <c:v>2.2688840188649327E-2</c:v>
                </c:pt>
                <c:pt idx="23">
                  <c:v>2.4048834126205777E-2</c:v>
                </c:pt>
                <c:pt idx="24">
                  <c:v>2.5454275999631817E-2</c:v>
                </c:pt>
                <c:pt idx="25">
                  <c:v>3.1716872784233484E-2</c:v>
                </c:pt>
                <c:pt idx="26">
                  <c:v>2.0404415839007713E-2</c:v>
                </c:pt>
                <c:pt idx="27">
                  <c:v>1.777756901646025E-2</c:v>
                </c:pt>
              </c:numCache>
            </c:numRef>
          </c:val>
          <c:smooth val="0"/>
          <c:extLst>
            <c:ext xmlns:c16="http://schemas.microsoft.com/office/drawing/2014/chart" uri="{C3380CC4-5D6E-409C-BE32-E72D297353CC}">
              <c16:uniqueId val="{00000000-E6A3-4FBC-A355-E51872D67C6E}"/>
            </c:ext>
          </c:extLst>
        </c:ser>
        <c:ser>
          <c:idx val="1"/>
          <c:order val="1"/>
          <c:tx>
            <c:strRef>
              <c:f>'LC-39B'!$D$26</c:f>
              <c:strCache>
                <c:ptCount val="1"/>
                <c:pt idx="0">
                  <c:v>Ave</c:v>
                </c:pt>
              </c:strCache>
            </c:strRef>
          </c:tx>
          <c:spPr>
            <a:ln w="15875" cap="rnd">
              <a:solidFill>
                <a:schemeClr val="tx1"/>
              </a:solidFill>
              <a:prstDash val="dash"/>
              <a:round/>
            </a:ln>
            <a:effectLst/>
          </c:spPr>
          <c:marker>
            <c:symbol val="none"/>
          </c:marker>
          <c:cat>
            <c:numRef>
              <c:f>'LC-39B'!$B$27:$B$54</c:f>
              <c:numCache>
                <c:formatCode>m/d/yyyy</c:formatCode>
                <c:ptCount val="28"/>
                <c:pt idx="0">
                  <c:v>42887</c:v>
                </c:pt>
                <c:pt idx="1">
                  <c:v>42916</c:v>
                </c:pt>
                <c:pt idx="2">
                  <c:v>42949</c:v>
                </c:pt>
                <c:pt idx="3">
                  <c:v>42979</c:v>
                </c:pt>
                <c:pt idx="4">
                  <c:v>43010</c:v>
                </c:pt>
                <c:pt idx="5">
                  <c:v>43040</c:v>
                </c:pt>
                <c:pt idx="6">
                  <c:v>43070</c:v>
                </c:pt>
                <c:pt idx="7">
                  <c:v>43112</c:v>
                </c:pt>
                <c:pt idx="8">
                  <c:v>43132</c:v>
                </c:pt>
                <c:pt idx="9">
                  <c:v>43160</c:v>
                </c:pt>
                <c:pt idx="10">
                  <c:v>43192</c:v>
                </c:pt>
                <c:pt idx="11">
                  <c:v>43221</c:v>
                </c:pt>
                <c:pt idx="12">
                  <c:v>43252</c:v>
                </c:pt>
                <c:pt idx="13">
                  <c:v>43343</c:v>
                </c:pt>
                <c:pt idx="14">
                  <c:v>43437</c:v>
                </c:pt>
                <c:pt idx="15">
                  <c:v>43525</c:v>
                </c:pt>
                <c:pt idx="16">
                  <c:v>43619</c:v>
                </c:pt>
                <c:pt idx="17">
                  <c:v>43708</c:v>
                </c:pt>
                <c:pt idx="18">
                  <c:v>43801</c:v>
                </c:pt>
                <c:pt idx="19">
                  <c:v>43892</c:v>
                </c:pt>
                <c:pt idx="20">
                  <c:v>43984</c:v>
                </c:pt>
                <c:pt idx="21">
                  <c:v>44074</c:v>
                </c:pt>
                <c:pt idx="22">
                  <c:v>44167</c:v>
                </c:pt>
                <c:pt idx="23">
                  <c:v>44256</c:v>
                </c:pt>
                <c:pt idx="24">
                  <c:v>44348</c:v>
                </c:pt>
                <c:pt idx="25">
                  <c:v>44440</c:v>
                </c:pt>
                <c:pt idx="26">
                  <c:v>44531</c:v>
                </c:pt>
                <c:pt idx="27">
                  <c:v>44621</c:v>
                </c:pt>
              </c:numCache>
            </c:numRef>
          </c:cat>
          <c:val>
            <c:numRef>
              <c:f>'LC-39B'!$D$27:$D$54</c:f>
              <c:numCache>
                <c:formatCode>General</c:formatCode>
                <c:ptCount val="28"/>
                <c:pt idx="0">
                  <c:v>2.5942323315283289E-2</c:v>
                </c:pt>
                <c:pt idx="1">
                  <c:v>2.5942323315283289E-2</c:v>
                </c:pt>
                <c:pt idx="2">
                  <c:v>2.5942323315283289E-2</c:v>
                </c:pt>
                <c:pt idx="3">
                  <c:v>2.5942323315283289E-2</c:v>
                </c:pt>
                <c:pt idx="4">
                  <c:v>2.5942323315283289E-2</c:v>
                </c:pt>
                <c:pt idx="5">
                  <c:v>2.5942323315283289E-2</c:v>
                </c:pt>
                <c:pt idx="6">
                  <c:v>2.5942323315283289E-2</c:v>
                </c:pt>
                <c:pt idx="7">
                  <c:v>2.5942323315283289E-2</c:v>
                </c:pt>
                <c:pt idx="8">
                  <c:v>2.5942323315283289E-2</c:v>
                </c:pt>
                <c:pt idx="9">
                  <c:v>2.5942323315283289E-2</c:v>
                </c:pt>
                <c:pt idx="10">
                  <c:v>2.5942323315283289E-2</c:v>
                </c:pt>
                <c:pt idx="11">
                  <c:v>2.5942323315283289E-2</c:v>
                </c:pt>
                <c:pt idx="12">
                  <c:v>2.5942323315283289E-2</c:v>
                </c:pt>
                <c:pt idx="13">
                  <c:v>2.5942323315283289E-2</c:v>
                </c:pt>
                <c:pt idx="14">
                  <c:v>2.5942323315283289E-2</c:v>
                </c:pt>
                <c:pt idx="15">
                  <c:v>2.5942323315283289E-2</c:v>
                </c:pt>
                <c:pt idx="16">
                  <c:v>2.5942323315283289E-2</c:v>
                </c:pt>
                <c:pt idx="17">
                  <c:v>2.5942323315283289E-2</c:v>
                </c:pt>
                <c:pt idx="18">
                  <c:v>2.5942323315283289E-2</c:v>
                </c:pt>
                <c:pt idx="19">
                  <c:v>2.5942323315283289E-2</c:v>
                </c:pt>
                <c:pt idx="20">
                  <c:v>2.5942323315283289E-2</c:v>
                </c:pt>
                <c:pt idx="21">
                  <c:v>2.5942323315283289E-2</c:v>
                </c:pt>
                <c:pt idx="22">
                  <c:v>2.5942323315283289E-2</c:v>
                </c:pt>
                <c:pt idx="23">
                  <c:v>2.5942323315283289E-2</c:v>
                </c:pt>
                <c:pt idx="24">
                  <c:v>2.5942323315283289E-2</c:v>
                </c:pt>
                <c:pt idx="25">
                  <c:v>2.5942323315283289E-2</c:v>
                </c:pt>
                <c:pt idx="26">
                  <c:v>2.5942323315283289E-2</c:v>
                </c:pt>
                <c:pt idx="27">
                  <c:v>2.5942323315283289E-2</c:v>
                </c:pt>
              </c:numCache>
            </c:numRef>
          </c:val>
          <c:smooth val="0"/>
          <c:extLst>
            <c:ext xmlns:c16="http://schemas.microsoft.com/office/drawing/2014/chart" uri="{C3380CC4-5D6E-409C-BE32-E72D297353CC}">
              <c16:uniqueId val="{00000001-E6A3-4FBC-A355-E51872D67C6E}"/>
            </c:ext>
          </c:extLst>
        </c:ser>
        <c:dLbls>
          <c:showLegendKey val="0"/>
          <c:showVal val="0"/>
          <c:showCatName val="0"/>
          <c:showSerName val="0"/>
          <c:showPercent val="0"/>
          <c:showBubbleSize val="0"/>
        </c:dLbls>
        <c:marker val="1"/>
        <c:smooth val="0"/>
        <c:axId val="95505215"/>
        <c:axId val="95509791"/>
      </c:lineChart>
      <c:dateAx>
        <c:axId val="95505215"/>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Exposure Period, 05/2017 - 04/2022 (~365 days each)</a:t>
                </a:r>
              </a:p>
            </c:rich>
          </c:tx>
          <c:layout>
            <c:manualLayout>
              <c:xMode val="edge"/>
              <c:yMode val="edge"/>
              <c:x val="0.16991777779167588"/>
              <c:y val="0.88482469842947398"/>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409]mmmmm;@"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9791"/>
        <c:crosses val="autoZero"/>
        <c:auto val="1"/>
        <c:lblOffset val="100"/>
        <c:baseTimeUnit val="months"/>
        <c:majorUnit val="2"/>
        <c:majorTimeUnit val="months"/>
        <c:minorUnit val="1"/>
        <c:minorTimeUnit val="months"/>
      </c:dateAx>
      <c:valAx>
        <c:axId val="95509791"/>
        <c:scaling>
          <c:orientation val="minMax"/>
          <c:max val="4.5000000000000012E-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Corrosion</a:t>
                </a:r>
                <a:r>
                  <a:rPr lang="en-US" baseline="0"/>
                  <a:t> Rate (mm/y)</a:t>
                </a:r>
                <a:r>
                  <a:rPr lang="en-US"/>
                  <a:t> </a:t>
                </a:r>
              </a:p>
            </c:rich>
          </c:tx>
          <c:layout>
            <c:manualLayout>
              <c:xMode val="edge"/>
              <c:yMode val="edge"/>
              <c:x val="9.4577861615392507E-4"/>
              <c:y val="0.18327338973108476"/>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5215"/>
        <c:crosses val="autoZero"/>
        <c:crossBetween val="midCat"/>
        <c:majorUnit val="5.000000000000001E-3"/>
      </c:valAx>
      <c:spPr>
        <a:noFill/>
        <a:ln>
          <a:noFill/>
        </a:ln>
        <a:effectLst/>
      </c:spPr>
    </c:plotArea>
    <c:legend>
      <c:legendPos val="b"/>
      <c:layout>
        <c:manualLayout>
          <c:xMode val="edge"/>
          <c:yMode val="edge"/>
          <c:x val="0.65073114132566345"/>
          <c:y val="0.19279268377927983"/>
          <c:w val="0.33673963328372142"/>
          <c:h val="0.14466332899009163"/>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lumMod val="15000"/>
          <a:lumOff val="85000"/>
        </a:schemeClr>
      </a:solidFill>
      <a:round/>
    </a:ln>
    <a:effectLst/>
  </c:spPr>
  <c:txPr>
    <a:bodyPr/>
    <a:lstStyle/>
    <a:p>
      <a:pPr>
        <a:defRPr sz="800" b="1">
          <a:solidFill>
            <a:sysClr val="windowText" lastClr="000000"/>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9296850184019"/>
          <c:y val="0.10356273519398862"/>
          <c:w val="0.79598464377892331"/>
          <c:h val="0.67188433622982446"/>
        </c:manualLayout>
      </c:layout>
      <c:lineChart>
        <c:grouping val="standard"/>
        <c:varyColors val="0"/>
        <c:ser>
          <c:idx val="0"/>
          <c:order val="0"/>
          <c:tx>
            <c:strRef>
              <c:f>Doppler!$C$48</c:f>
              <c:strCache>
                <c:ptCount val="1"/>
                <c:pt idx="0">
                  <c:v>Measured Data</c:v>
                </c:pt>
              </c:strCache>
            </c:strRef>
          </c:tx>
          <c:spPr>
            <a:ln w="15875" cap="rnd">
              <a:solidFill>
                <a:schemeClr val="accent2"/>
              </a:solidFill>
              <a:prstDash val="sysDot"/>
              <a:round/>
            </a:ln>
            <a:effectLst/>
          </c:spPr>
          <c:marker>
            <c:symbol val="circle"/>
            <c:size val="4"/>
            <c:spPr>
              <a:solidFill>
                <a:schemeClr val="accent2"/>
              </a:solidFill>
              <a:ln w="9525">
                <a:noFill/>
              </a:ln>
              <a:effectLst/>
            </c:spPr>
          </c:marker>
          <c:cat>
            <c:numRef>
              <c:f>'LC-39B'!$B$27:$B$54</c:f>
              <c:numCache>
                <c:formatCode>m/d/yyyy</c:formatCode>
                <c:ptCount val="28"/>
                <c:pt idx="0">
                  <c:v>42887</c:v>
                </c:pt>
                <c:pt idx="1">
                  <c:v>42916</c:v>
                </c:pt>
                <c:pt idx="2">
                  <c:v>42949</c:v>
                </c:pt>
                <c:pt idx="3">
                  <c:v>42979</c:v>
                </c:pt>
                <c:pt idx="4">
                  <c:v>43010</c:v>
                </c:pt>
                <c:pt idx="5">
                  <c:v>43040</c:v>
                </c:pt>
                <c:pt idx="6">
                  <c:v>43070</c:v>
                </c:pt>
                <c:pt idx="7">
                  <c:v>43112</c:v>
                </c:pt>
                <c:pt idx="8">
                  <c:v>43132</c:v>
                </c:pt>
                <c:pt idx="9">
                  <c:v>43160</c:v>
                </c:pt>
                <c:pt idx="10">
                  <c:v>43192</c:v>
                </c:pt>
                <c:pt idx="11">
                  <c:v>43221</c:v>
                </c:pt>
                <c:pt idx="12">
                  <c:v>43252</c:v>
                </c:pt>
                <c:pt idx="13">
                  <c:v>43343</c:v>
                </c:pt>
                <c:pt idx="14">
                  <c:v>43437</c:v>
                </c:pt>
                <c:pt idx="15">
                  <c:v>43525</c:v>
                </c:pt>
                <c:pt idx="16">
                  <c:v>43619</c:v>
                </c:pt>
                <c:pt idx="17">
                  <c:v>43708</c:v>
                </c:pt>
                <c:pt idx="18">
                  <c:v>43801</c:v>
                </c:pt>
                <c:pt idx="19">
                  <c:v>43892</c:v>
                </c:pt>
                <c:pt idx="20">
                  <c:v>43984</c:v>
                </c:pt>
                <c:pt idx="21">
                  <c:v>44074</c:v>
                </c:pt>
                <c:pt idx="22">
                  <c:v>44167</c:v>
                </c:pt>
                <c:pt idx="23">
                  <c:v>44256</c:v>
                </c:pt>
                <c:pt idx="24">
                  <c:v>44348</c:v>
                </c:pt>
                <c:pt idx="25">
                  <c:v>44440</c:v>
                </c:pt>
                <c:pt idx="26">
                  <c:v>44531</c:v>
                </c:pt>
                <c:pt idx="27">
                  <c:v>44621</c:v>
                </c:pt>
              </c:numCache>
            </c:numRef>
          </c:cat>
          <c:val>
            <c:numRef>
              <c:f>Doppler!$C$49:$C$75</c:f>
              <c:numCache>
                <c:formatCode>General</c:formatCode>
                <c:ptCount val="27"/>
                <c:pt idx="0">
                  <c:v>2.216120192989177E-2</c:v>
                </c:pt>
                <c:pt idx="1">
                  <c:v>3.172457494933268E-2</c:v>
                </c:pt>
                <c:pt idx="2">
                  <c:v>2.6136737655550701E-2</c:v>
                </c:pt>
                <c:pt idx="3">
                  <c:v>2.4247458111650123E-2</c:v>
                </c:pt>
                <c:pt idx="4">
                  <c:v>2.3627719554516417E-2</c:v>
                </c:pt>
                <c:pt idx="5">
                  <c:v>2.4747083699327155E-2</c:v>
                </c:pt>
                <c:pt idx="6">
                  <c:v>2.5074343845928188E-2</c:v>
                </c:pt>
                <c:pt idx="7">
                  <c:v>1.9525753645423253E-2</c:v>
                </c:pt>
                <c:pt idx="8">
                  <c:v>1.6989659981998088E-2</c:v>
                </c:pt>
                <c:pt idx="9">
                  <c:v>1.8120967850581947E-2</c:v>
                </c:pt>
                <c:pt idx="10">
                  <c:v>1.9588769326601505E-2</c:v>
                </c:pt>
                <c:pt idx="11">
                  <c:v>1.8998220331748524E-2</c:v>
                </c:pt>
                <c:pt idx="12">
                  <c:v>2.0171918203332917E-2</c:v>
                </c:pt>
                <c:pt idx="13">
                  <c:v>2.640683019106772E-2</c:v>
                </c:pt>
                <c:pt idx="14">
                  <c:v>2.6941998168664626E-2</c:v>
                </c:pt>
                <c:pt idx="15">
                  <c:v>2.6721849109062615E-2</c:v>
                </c:pt>
                <c:pt idx="16">
                  <c:v>2.815751625708466E-2</c:v>
                </c:pt>
                <c:pt idx="17">
                  <c:v>2.3772807042954092E-2</c:v>
                </c:pt>
                <c:pt idx="18">
                  <c:v>3.3241714159561925E-2</c:v>
                </c:pt>
                <c:pt idx="19">
                  <c:v>2.5858289173845944E-2</c:v>
                </c:pt>
                <c:pt idx="20">
                  <c:v>2.6666391878438722E-2</c:v>
                </c:pt>
                <c:pt idx="21">
                  <c:v>2.611926710317616E-2</c:v>
                </c:pt>
                <c:pt idx="22">
                  <c:v>2.3499156027104885E-2</c:v>
                </c:pt>
                <c:pt idx="23">
                  <c:v>2.4002678955337784E-2</c:v>
                </c:pt>
                <c:pt idx="24">
                  <c:v>2.6060337832965446E-2</c:v>
                </c:pt>
                <c:pt idx="25">
                  <c:v>3.2928991825028911E-2</c:v>
                </c:pt>
                <c:pt idx="26">
                  <c:v>2.2828702931418716E-2</c:v>
                </c:pt>
              </c:numCache>
            </c:numRef>
          </c:val>
          <c:smooth val="0"/>
          <c:extLst>
            <c:ext xmlns:c16="http://schemas.microsoft.com/office/drawing/2014/chart" uri="{C3380CC4-5D6E-409C-BE32-E72D297353CC}">
              <c16:uniqueId val="{00000000-975C-42FD-8CF3-D29296EB2940}"/>
            </c:ext>
          </c:extLst>
        </c:ser>
        <c:ser>
          <c:idx val="1"/>
          <c:order val="1"/>
          <c:tx>
            <c:strRef>
              <c:f>Doppler!$D$48</c:f>
              <c:strCache>
                <c:ptCount val="1"/>
                <c:pt idx="0">
                  <c:v>Ave</c:v>
                </c:pt>
              </c:strCache>
            </c:strRef>
          </c:tx>
          <c:spPr>
            <a:ln w="15875" cap="rnd">
              <a:solidFill>
                <a:schemeClr val="tx1"/>
              </a:solidFill>
              <a:prstDash val="dash"/>
              <a:round/>
            </a:ln>
            <a:effectLst/>
          </c:spPr>
          <c:marker>
            <c:symbol val="none"/>
          </c:marker>
          <c:cat>
            <c:numRef>
              <c:f>'LC-39B'!$B$27:$B$54</c:f>
              <c:numCache>
                <c:formatCode>m/d/yyyy</c:formatCode>
                <c:ptCount val="28"/>
                <c:pt idx="0">
                  <c:v>42887</c:v>
                </c:pt>
                <c:pt idx="1">
                  <c:v>42916</c:v>
                </c:pt>
                <c:pt idx="2">
                  <c:v>42949</c:v>
                </c:pt>
                <c:pt idx="3">
                  <c:v>42979</c:v>
                </c:pt>
                <c:pt idx="4">
                  <c:v>43010</c:v>
                </c:pt>
                <c:pt idx="5">
                  <c:v>43040</c:v>
                </c:pt>
                <c:pt idx="6">
                  <c:v>43070</c:v>
                </c:pt>
                <c:pt idx="7">
                  <c:v>43112</c:v>
                </c:pt>
                <c:pt idx="8">
                  <c:v>43132</c:v>
                </c:pt>
                <c:pt idx="9">
                  <c:v>43160</c:v>
                </c:pt>
                <c:pt idx="10">
                  <c:v>43192</c:v>
                </c:pt>
                <c:pt idx="11">
                  <c:v>43221</c:v>
                </c:pt>
                <c:pt idx="12">
                  <c:v>43252</c:v>
                </c:pt>
                <c:pt idx="13">
                  <c:v>43343</c:v>
                </c:pt>
                <c:pt idx="14">
                  <c:v>43437</c:v>
                </c:pt>
                <c:pt idx="15">
                  <c:v>43525</c:v>
                </c:pt>
                <c:pt idx="16">
                  <c:v>43619</c:v>
                </c:pt>
                <c:pt idx="17">
                  <c:v>43708</c:v>
                </c:pt>
                <c:pt idx="18">
                  <c:v>43801</c:v>
                </c:pt>
                <c:pt idx="19">
                  <c:v>43892</c:v>
                </c:pt>
                <c:pt idx="20">
                  <c:v>43984</c:v>
                </c:pt>
                <c:pt idx="21">
                  <c:v>44074</c:v>
                </c:pt>
                <c:pt idx="22">
                  <c:v>44167</c:v>
                </c:pt>
                <c:pt idx="23">
                  <c:v>44256</c:v>
                </c:pt>
                <c:pt idx="24">
                  <c:v>44348</c:v>
                </c:pt>
                <c:pt idx="25">
                  <c:v>44440</c:v>
                </c:pt>
                <c:pt idx="26">
                  <c:v>44531</c:v>
                </c:pt>
                <c:pt idx="27">
                  <c:v>44621</c:v>
                </c:pt>
              </c:numCache>
            </c:numRef>
          </c:cat>
          <c:val>
            <c:numRef>
              <c:f>Doppler!$D$49:$D$75</c:f>
              <c:numCache>
                <c:formatCode>General</c:formatCode>
                <c:ptCount val="27"/>
                <c:pt idx="0">
                  <c:v>2.460447924968872E-2</c:v>
                </c:pt>
                <c:pt idx="1">
                  <c:v>2.460447924968872E-2</c:v>
                </c:pt>
                <c:pt idx="2">
                  <c:v>2.460447924968872E-2</c:v>
                </c:pt>
                <c:pt idx="3">
                  <c:v>2.460447924968872E-2</c:v>
                </c:pt>
                <c:pt idx="4">
                  <c:v>2.460447924968872E-2</c:v>
                </c:pt>
                <c:pt idx="5">
                  <c:v>2.460447924968872E-2</c:v>
                </c:pt>
                <c:pt idx="6">
                  <c:v>2.460447924968872E-2</c:v>
                </c:pt>
                <c:pt idx="7">
                  <c:v>2.460447924968872E-2</c:v>
                </c:pt>
                <c:pt idx="8">
                  <c:v>2.460447924968872E-2</c:v>
                </c:pt>
                <c:pt idx="9">
                  <c:v>2.460447924968872E-2</c:v>
                </c:pt>
                <c:pt idx="10">
                  <c:v>2.460447924968872E-2</c:v>
                </c:pt>
                <c:pt idx="11">
                  <c:v>2.460447924968872E-2</c:v>
                </c:pt>
                <c:pt idx="12">
                  <c:v>2.460447924968872E-2</c:v>
                </c:pt>
                <c:pt idx="13">
                  <c:v>2.460447924968872E-2</c:v>
                </c:pt>
                <c:pt idx="14">
                  <c:v>2.460447924968872E-2</c:v>
                </c:pt>
                <c:pt idx="15">
                  <c:v>2.460447924968872E-2</c:v>
                </c:pt>
                <c:pt idx="16">
                  <c:v>2.460447924968872E-2</c:v>
                </c:pt>
                <c:pt idx="17">
                  <c:v>2.460447924968872E-2</c:v>
                </c:pt>
                <c:pt idx="18">
                  <c:v>2.460447924968872E-2</c:v>
                </c:pt>
                <c:pt idx="19">
                  <c:v>2.460447924968872E-2</c:v>
                </c:pt>
                <c:pt idx="20">
                  <c:v>2.460447924968872E-2</c:v>
                </c:pt>
                <c:pt idx="21">
                  <c:v>2.460447924968872E-2</c:v>
                </c:pt>
                <c:pt idx="22">
                  <c:v>2.460447924968872E-2</c:v>
                </c:pt>
                <c:pt idx="23">
                  <c:v>2.460447924968872E-2</c:v>
                </c:pt>
                <c:pt idx="24">
                  <c:v>2.460447924968872E-2</c:v>
                </c:pt>
                <c:pt idx="25">
                  <c:v>2.460447924968872E-2</c:v>
                </c:pt>
                <c:pt idx="26">
                  <c:v>2.460447924968872E-2</c:v>
                </c:pt>
              </c:numCache>
            </c:numRef>
          </c:val>
          <c:smooth val="0"/>
          <c:extLst>
            <c:ext xmlns:c16="http://schemas.microsoft.com/office/drawing/2014/chart" uri="{C3380CC4-5D6E-409C-BE32-E72D297353CC}">
              <c16:uniqueId val="{00000001-975C-42FD-8CF3-D29296EB2940}"/>
            </c:ext>
          </c:extLst>
        </c:ser>
        <c:dLbls>
          <c:showLegendKey val="0"/>
          <c:showVal val="0"/>
          <c:showCatName val="0"/>
          <c:showSerName val="0"/>
          <c:showPercent val="0"/>
          <c:showBubbleSize val="0"/>
        </c:dLbls>
        <c:marker val="1"/>
        <c:smooth val="0"/>
        <c:axId val="95505215"/>
        <c:axId val="95509791"/>
      </c:lineChart>
      <c:dateAx>
        <c:axId val="95505215"/>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Exposure Period, 06/2017 - 12/2021 (~365 days each)</a:t>
                </a:r>
              </a:p>
            </c:rich>
          </c:tx>
          <c:layout>
            <c:manualLayout>
              <c:xMode val="edge"/>
              <c:yMode val="edge"/>
              <c:x val="0.16991777779167588"/>
              <c:y val="0.88482469842947398"/>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409]mmmmm;@"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9791"/>
        <c:crosses val="autoZero"/>
        <c:auto val="1"/>
        <c:lblOffset val="100"/>
        <c:baseTimeUnit val="months"/>
        <c:majorUnit val="2"/>
        <c:majorTimeUnit val="months"/>
        <c:minorUnit val="1"/>
        <c:minorTimeUnit val="months"/>
      </c:dateAx>
      <c:valAx>
        <c:axId val="95509791"/>
        <c:scaling>
          <c:orientation val="minMax"/>
          <c:max val="8.0000000000000016E-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Corrosion</a:t>
                </a:r>
                <a:r>
                  <a:rPr lang="en-US" baseline="0"/>
                  <a:t> Rate (mm/y)</a:t>
                </a:r>
                <a:r>
                  <a:rPr lang="en-US"/>
                  <a:t> </a:t>
                </a:r>
              </a:p>
            </c:rich>
          </c:tx>
          <c:layout>
            <c:manualLayout>
              <c:xMode val="edge"/>
              <c:yMode val="edge"/>
              <c:x val="9.4577861615392507E-4"/>
              <c:y val="0.18327338973108476"/>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5215"/>
        <c:crosses val="autoZero"/>
        <c:crossBetween val="midCat"/>
        <c:majorUnit val="1.0000000000000002E-2"/>
      </c:valAx>
      <c:spPr>
        <a:noFill/>
        <a:ln>
          <a:noFill/>
        </a:ln>
        <a:effectLst/>
      </c:spPr>
    </c:plotArea>
    <c:legend>
      <c:legendPos val="b"/>
      <c:layout>
        <c:manualLayout>
          <c:xMode val="edge"/>
          <c:yMode val="edge"/>
          <c:x val="0.65073114132566345"/>
          <c:y val="0.19279268377927983"/>
          <c:w val="0.33673963328372142"/>
          <c:h val="0.14466332899009163"/>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lumMod val="15000"/>
          <a:lumOff val="85000"/>
        </a:schemeClr>
      </a:solidFill>
      <a:round/>
    </a:ln>
    <a:effectLst/>
  </c:spPr>
  <c:txPr>
    <a:bodyPr/>
    <a:lstStyle/>
    <a:p>
      <a:pPr>
        <a:defRPr sz="800" b="1">
          <a:solidFill>
            <a:sysClr val="windowText" lastClr="000000"/>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9296850184019"/>
          <c:y val="0.10356273519398862"/>
          <c:w val="0.79598464377892331"/>
          <c:h val="0.67188433622982446"/>
        </c:manualLayout>
      </c:layout>
      <c:lineChart>
        <c:grouping val="standard"/>
        <c:varyColors val="0"/>
        <c:ser>
          <c:idx val="0"/>
          <c:order val="0"/>
          <c:tx>
            <c:strRef>
              <c:f>LETF!$C$40</c:f>
              <c:strCache>
                <c:ptCount val="1"/>
                <c:pt idx="0">
                  <c:v>Measured Data</c:v>
                </c:pt>
              </c:strCache>
            </c:strRef>
          </c:tx>
          <c:spPr>
            <a:ln w="15875" cap="rnd">
              <a:solidFill>
                <a:schemeClr val="accent2"/>
              </a:solidFill>
              <a:prstDash val="sysDot"/>
              <a:round/>
            </a:ln>
            <a:effectLst/>
          </c:spPr>
          <c:marker>
            <c:symbol val="circle"/>
            <c:size val="4"/>
            <c:spPr>
              <a:solidFill>
                <a:schemeClr val="accent2"/>
              </a:solidFill>
              <a:ln w="9525">
                <a:noFill/>
              </a:ln>
              <a:effectLst/>
            </c:spPr>
          </c:marker>
          <c:cat>
            <c:numRef>
              <c:f>LETF!$B$41:$B$65</c:f>
              <c:numCache>
                <c:formatCode>m/d/yyyy</c:formatCode>
                <c:ptCount val="25"/>
                <c:pt idx="0">
                  <c:v>42887</c:v>
                </c:pt>
                <c:pt idx="1">
                  <c:v>42917</c:v>
                </c:pt>
                <c:pt idx="2">
                  <c:v>42949</c:v>
                </c:pt>
                <c:pt idx="3">
                  <c:v>42979</c:v>
                </c:pt>
                <c:pt idx="4">
                  <c:v>43010</c:v>
                </c:pt>
                <c:pt idx="5">
                  <c:v>43040</c:v>
                </c:pt>
                <c:pt idx="6">
                  <c:v>43070</c:v>
                </c:pt>
                <c:pt idx="7">
                  <c:v>43132</c:v>
                </c:pt>
                <c:pt idx="8">
                  <c:v>43160</c:v>
                </c:pt>
                <c:pt idx="9">
                  <c:v>43191</c:v>
                </c:pt>
                <c:pt idx="10">
                  <c:v>43221</c:v>
                </c:pt>
                <c:pt idx="11">
                  <c:v>43252</c:v>
                </c:pt>
                <c:pt idx="12">
                  <c:v>43343</c:v>
                </c:pt>
                <c:pt idx="13">
                  <c:v>43437</c:v>
                </c:pt>
                <c:pt idx="14">
                  <c:v>43525</c:v>
                </c:pt>
                <c:pt idx="15">
                  <c:v>43619</c:v>
                </c:pt>
                <c:pt idx="16">
                  <c:v>43708</c:v>
                </c:pt>
                <c:pt idx="17">
                  <c:v>43801</c:v>
                </c:pt>
                <c:pt idx="18">
                  <c:v>43892</c:v>
                </c:pt>
                <c:pt idx="19">
                  <c:v>43984</c:v>
                </c:pt>
                <c:pt idx="20">
                  <c:v>44074</c:v>
                </c:pt>
                <c:pt idx="21">
                  <c:v>44167</c:v>
                </c:pt>
                <c:pt idx="22">
                  <c:v>44256</c:v>
                </c:pt>
                <c:pt idx="23">
                  <c:v>44348</c:v>
                </c:pt>
                <c:pt idx="24">
                  <c:v>44440</c:v>
                </c:pt>
              </c:numCache>
            </c:numRef>
          </c:cat>
          <c:val>
            <c:numRef>
              <c:f>LETF!$C$41:$C$65</c:f>
              <c:numCache>
                <c:formatCode>General</c:formatCode>
                <c:ptCount val="25"/>
                <c:pt idx="0">
                  <c:v>1.6686556626518891E-2</c:v>
                </c:pt>
                <c:pt idx="1">
                  <c:v>3.7150069710902088E-2</c:v>
                </c:pt>
                <c:pt idx="2">
                  <c:v>1.9507649826978696E-2</c:v>
                </c:pt>
                <c:pt idx="3">
                  <c:v>1.9437716495824726E-2</c:v>
                </c:pt>
                <c:pt idx="4">
                  <c:v>1.9830407547834702E-2</c:v>
                </c:pt>
                <c:pt idx="5">
                  <c:v>1.7676488444495344E-2</c:v>
                </c:pt>
                <c:pt idx="6">
                  <c:v>1.6073297350124593E-2</c:v>
                </c:pt>
                <c:pt idx="7">
                  <c:v>1.3858383020952025E-2</c:v>
                </c:pt>
                <c:pt idx="8">
                  <c:v>1.4100811788748481E-2</c:v>
                </c:pt>
                <c:pt idx="9">
                  <c:v>1.1444591649629729E-2</c:v>
                </c:pt>
                <c:pt idx="10">
                  <c:v>1.5271086305270685E-2</c:v>
                </c:pt>
                <c:pt idx="11">
                  <c:v>1.1833924330684007E-2</c:v>
                </c:pt>
                <c:pt idx="12">
                  <c:v>1.1578379571725219E-2</c:v>
                </c:pt>
                <c:pt idx="13">
                  <c:v>2.1067494229075192E-2</c:v>
                </c:pt>
                <c:pt idx="14">
                  <c:v>2.0292555578648331E-2</c:v>
                </c:pt>
                <c:pt idx="15">
                  <c:v>2.5524109210869748E-2</c:v>
                </c:pt>
                <c:pt idx="16">
                  <c:v>1.9139124332058312E-2</c:v>
                </c:pt>
                <c:pt idx="17">
                  <c:v>2.336993235831673E-2</c:v>
                </c:pt>
                <c:pt idx="18">
                  <c:v>1.7979602451191078E-2</c:v>
                </c:pt>
                <c:pt idx="19">
                  <c:v>2.6464390941922065E-2</c:v>
                </c:pt>
                <c:pt idx="20">
                  <c:v>2.0292673041141056E-2</c:v>
                </c:pt>
                <c:pt idx="21">
                  <c:v>1.3977946217008102E-2</c:v>
                </c:pt>
                <c:pt idx="22">
                  <c:v>1.5321836288400155E-2</c:v>
                </c:pt>
                <c:pt idx="23">
                  <c:v>1.1717057429510919E-2</c:v>
                </c:pt>
                <c:pt idx="24">
                  <c:v>1.7171570481450314E-2</c:v>
                </c:pt>
              </c:numCache>
            </c:numRef>
          </c:val>
          <c:smooth val="0"/>
          <c:extLst>
            <c:ext xmlns:c16="http://schemas.microsoft.com/office/drawing/2014/chart" uri="{C3380CC4-5D6E-409C-BE32-E72D297353CC}">
              <c16:uniqueId val="{00000000-99EE-43A5-9B72-C3F437BA3AEF}"/>
            </c:ext>
          </c:extLst>
        </c:ser>
        <c:ser>
          <c:idx val="1"/>
          <c:order val="1"/>
          <c:tx>
            <c:strRef>
              <c:f>LETF!$D$40</c:f>
              <c:strCache>
                <c:ptCount val="1"/>
                <c:pt idx="0">
                  <c:v>Ave</c:v>
                </c:pt>
              </c:strCache>
            </c:strRef>
          </c:tx>
          <c:spPr>
            <a:ln w="15875" cap="rnd">
              <a:solidFill>
                <a:schemeClr val="tx1"/>
              </a:solidFill>
              <a:prstDash val="dash"/>
              <a:round/>
            </a:ln>
            <a:effectLst/>
          </c:spPr>
          <c:marker>
            <c:symbol val="none"/>
          </c:marker>
          <c:cat>
            <c:numRef>
              <c:f>LETF!$B$41:$B$65</c:f>
              <c:numCache>
                <c:formatCode>m/d/yyyy</c:formatCode>
                <c:ptCount val="25"/>
                <c:pt idx="0">
                  <c:v>42887</c:v>
                </c:pt>
                <c:pt idx="1">
                  <c:v>42917</c:v>
                </c:pt>
                <c:pt idx="2">
                  <c:v>42949</c:v>
                </c:pt>
                <c:pt idx="3">
                  <c:v>42979</c:v>
                </c:pt>
                <c:pt idx="4">
                  <c:v>43010</c:v>
                </c:pt>
                <c:pt idx="5">
                  <c:v>43040</c:v>
                </c:pt>
                <c:pt idx="6">
                  <c:v>43070</c:v>
                </c:pt>
                <c:pt idx="7">
                  <c:v>43132</c:v>
                </c:pt>
                <c:pt idx="8">
                  <c:v>43160</c:v>
                </c:pt>
                <c:pt idx="9">
                  <c:v>43191</c:v>
                </c:pt>
                <c:pt idx="10">
                  <c:v>43221</c:v>
                </c:pt>
                <c:pt idx="11">
                  <c:v>43252</c:v>
                </c:pt>
                <c:pt idx="12">
                  <c:v>43343</c:v>
                </c:pt>
                <c:pt idx="13">
                  <c:v>43437</c:v>
                </c:pt>
                <c:pt idx="14">
                  <c:v>43525</c:v>
                </c:pt>
                <c:pt idx="15">
                  <c:v>43619</c:v>
                </c:pt>
                <c:pt idx="16">
                  <c:v>43708</c:v>
                </c:pt>
                <c:pt idx="17">
                  <c:v>43801</c:v>
                </c:pt>
                <c:pt idx="18">
                  <c:v>43892</c:v>
                </c:pt>
                <c:pt idx="19">
                  <c:v>43984</c:v>
                </c:pt>
                <c:pt idx="20">
                  <c:v>44074</c:v>
                </c:pt>
                <c:pt idx="21">
                  <c:v>44167</c:v>
                </c:pt>
                <c:pt idx="22">
                  <c:v>44256</c:v>
                </c:pt>
                <c:pt idx="23">
                  <c:v>44348</c:v>
                </c:pt>
                <c:pt idx="24">
                  <c:v>44440</c:v>
                </c:pt>
              </c:numCache>
            </c:numRef>
          </c:cat>
          <c:val>
            <c:numRef>
              <c:f>LETF!$D$41:$D$65</c:f>
              <c:numCache>
                <c:formatCode>General</c:formatCode>
                <c:ptCount val="25"/>
                <c:pt idx="0">
                  <c:v>1.8270706209171247E-2</c:v>
                </c:pt>
                <c:pt idx="1">
                  <c:v>1.8270706209171247E-2</c:v>
                </c:pt>
                <c:pt idx="2">
                  <c:v>1.8270706209171247E-2</c:v>
                </c:pt>
                <c:pt idx="3">
                  <c:v>1.8270706209171247E-2</c:v>
                </c:pt>
                <c:pt idx="4">
                  <c:v>1.8270706209171247E-2</c:v>
                </c:pt>
                <c:pt idx="5">
                  <c:v>1.8270706209171247E-2</c:v>
                </c:pt>
                <c:pt idx="6">
                  <c:v>1.8270706209171247E-2</c:v>
                </c:pt>
                <c:pt idx="7">
                  <c:v>1.8270706209171247E-2</c:v>
                </c:pt>
                <c:pt idx="8">
                  <c:v>1.8270706209171247E-2</c:v>
                </c:pt>
                <c:pt idx="9">
                  <c:v>1.8270706209171247E-2</c:v>
                </c:pt>
                <c:pt idx="10">
                  <c:v>1.8270706209171247E-2</c:v>
                </c:pt>
                <c:pt idx="11">
                  <c:v>1.8270706209171247E-2</c:v>
                </c:pt>
                <c:pt idx="12">
                  <c:v>1.8270706209171247E-2</c:v>
                </c:pt>
                <c:pt idx="13">
                  <c:v>1.8270706209171247E-2</c:v>
                </c:pt>
                <c:pt idx="14">
                  <c:v>1.8270706209171247E-2</c:v>
                </c:pt>
                <c:pt idx="15">
                  <c:v>1.8270706209171247E-2</c:v>
                </c:pt>
                <c:pt idx="16">
                  <c:v>1.8270706209171247E-2</c:v>
                </c:pt>
                <c:pt idx="17">
                  <c:v>1.8270706209171247E-2</c:v>
                </c:pt>
                <c:pt idx="18">
                  <c:v>1.8270706209171247E-2</c:v>
                </c:pt>
                <c:pt idx="19">
                  <c:v>1.8270706209171247E-2</c:v>
                </c:pt>
                <c:pt idx="20">
                  <c:v>1.8270706209171247E-2</c:v>
                </c:pt>
                <c:pt idx="21">
                  <c:v>1.8270706209171247E-2</c:v>
                </c:pt>
                <c:pt idx="22">
                  <c:v>1.8270706209171247E-2</c:v>
                </c:pt>
                <c:pt idx="23">
                  <c:v>1.8270706209171247E-2</c:v>
                </c:pt>
                <c:pt idx="24">
                  <c:v>1.8270706209171247E-2</c:v>
                </c:pt>
              </c:numCache>
            </c:numRef>
          </c:val>
          <c:smooth val="0"/>
          <c:extLst>
            <c:ext xmlns:c16="http://schemas.microsoft.com/office/drawing/2014/chart" uri="{C3380CC4-5D6E-409C-BE32-E72D297353CC}">
              <c16:uniqueId val="{00000001-99EE-43A5-9B72-C3F437BA3AEF}"/>
            </c:ext>
          </c:extLst>
        </c:ser>
        <c:dLbls>
          <c:showLegendKey val="0"/>
          <c:showVal val="0"/>
          <c:showCatName val="0"/>
          <c:showSerName val="0"/>
          <c:showPercent val="0"/>
          <c:showBubbleSize val="0"/>
        </c:dLbls>
        <c:marker val="1"/>
        <c:smooth val="0"/>
        <c:axId val="95505215"/>
        <c:axId val="95509791"/>
      </c:lineChart>
      <c:dateAx>
        <c:axId val="95505215"/>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Exposure Period, 06/2017 - 09/2021 (~365 days each)</a:t>
                </a:r>
              </a:p>
            </c:rich>
          </c:tx>
          <c:layout>
            <c:manualLayout>
              <c:xMode val="edge"/>
              <c:yMode val="edge"/>
              <c:x val="0.16991777779167588"/>
              <c:y val="0.88482469842947398"/>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409]mmmmm;@"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9791"/>
        <c:crosses val="autoZero"/>
        <c:auto val="1"/>
        <c:lblOffset val="100"/>
        <c:baseTimeUnit val="months"/>
        <c:majorUnit val="2"/>
        <c:majorTimeUnit val="months"/>
        <c:minorUnit val="1"/>
        <c:minorTimeUnit val="months"/>
      </c:dateAx>
      <c:valAx>
        <c:axId val="95509791"/>
        <c:scaling>
          <c:orientation val="minMax"/>
          <c:max val="4.5000000000000012E-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Corrosion</a:t>
                </a:r>
                <a:r>
                  <a:rPr lang="en-US" baseline="0"/>
                  <a:t> Rate (mm/y)</a:t>
                </a:r>
                <a:r>
                  <a:rPr lang="en-US"/>
                  <a:t> </a:t>
                </a:r>
              </a:p>
            </c:rich>
          </c:tx>
          <c:layout>
            <c:manualLayout>
              <c:xMode val="edge"/>
              <c:yMode val="edge"/>
              <c:x val="9.4577861615392507E-4"/>
              <c:y val="0.18327338973108476"/>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5215"/>
        <c:crosses val="autoZero"/>
        <c:crossBetween val="midCat"/>
        <c:majorUnit val="5.000000000000001E-3"/>
      </c:valAx>
      <c:spPr>
        <a:noFill/>
        <a:ln>
          <a:noFill/>
        </a:ln>
        <a:effectLst/>
      </c:spPr>
    </c:plotArea>
    <c:legend>
      <c:legendPos val="b"/>
      <c:layout>
        <c:manualLayout>
          <c:xMode val="edge"/>
          <c:yMode val="edge"/>
          <c:x val="0.65073114132566345"/>
          <c:y val="0.19279268377927983"/>
          <c:w val="0.33673963328372142"/>
          <c:h val="0.14466332899009163"/>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lumMod val="15000"/>
          <a:lumOff val="85000"/>
        </a:schemeClr>
      </a:solidFill>
      <a:round/>
    </a:ln>
    <a:effectLst/>
  </c:spPr>
  <c:txPr>
    <a:bodyPr/>
    <a:lstStyle/>
    <a:p>
      <a:pPr>
        <a:defRPr sz="800" b="1">
          <a:solidFill>
            <a:sysClr val="windowText" lastClr="000000"/>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9296850184019"/>
          <c:y val="0.10356273519398862"/>
          <c:w val="0.79598464377892331"/>
          <c:h val="0.67188433622982446"/>
        </c:manualLayout>
      </c:layout>
      <c:lineChart>
        <c:grouping val="standard"/>
        <c:varyColors val="0"/>
        <c:ser>
          <c:idx val="0"/>
          <c:order val="0"/>
          <c:tx>
            <c:strRef>
              <c:f>'LC-39B'!$G$26</c:f>
              <c:strCache>
                <c:ptCount val="1"/>
                <c:pt idx="0">
                  <c:v>Measured Data</c:v>
                </c:pt>
              </c:strCache>
            </c:strRef>
          </c:tx>
          <c:spPr>
            <a:ln w="15875" cap="rnd">
              <a:solidFill>
                <a:schemeClr val="accent2"/>
              </a:solidFill>
              <a:prstDash val="sysDot"/>
              <a:round/>
            </a:ln>
            <a:effectLst/>
          </c:spPr>
          <c:marker>
            <c:symbol val="circle"/>
            <c:size val="4"/>
            <c:spPr>
              <a:solidFill>
                <a:schemeClr val="accent2"/>
              </a:solidFill>
              <a:ln w="9525">
                <a:noFill/>
              </a:ln>
              <a:effectLst/>
            </c:spPr>
          </c:marker>
          <c:cat>
            <c:numRef>
              <c:f>'LC-39B'!$F$27:$F$48</c:f>
              <c:numCache>
                <c:formatCode>m/d/yyyy</c:formatCode>
                <c:ptCount val="22"/>
                <c:pt idx="0">
                  <c:v>42887</c:v>
                </c:pt>
                <c:pt idx="1">
                  <c:v>42979</c:v>
                </c:pt>
                <c:pt idx="2">
                  <c:v>43010</c:v>
                </c:pt>
                <c:pt idx="3">
                  <c:v>43070</c:v>
                </c:pt>
                <c:pt idx="4">
                  <c:v>43132</c:v>
                </c:pt>
                <c:pt idx="5">
                  <c:v>43191</c:v>
                </c:pt>
                <c:pt idx="6">
                  <c:v>43252</c:v>
                </c:pt>
                <c:pt idx="7">
                  <c:v>43343</c:v>
                </c:pt>
                <c:pt idx="8">
                  <c:v>43437</c:v>
                </c:pt>
                <c:pt idx="9">
                  <c:v>43525</c:v>
                </c:pt>
                <c:pt idx="10">
                  <c:v>43619</c:v>
                </c:pt>
                <c:pt idx="11">
                  <c:v>43708</c:v>
                </c:pt>
                <c:pt idx="12">
                  <c:v>43801</c:v>
                </c:pt>
                <c:pt idx="13">
                  <c:v>43892</c:v>
                </c:pt>
                <c:pt idx="14">
                  <c:v>43984</c:v>
                </c:pt>
                <c:pt idx="15">
                  <c:v>44074</c:v>
                </c:pt>
                <c:pt idx="16">
                  <c:v>44167</c:v>
                </c:pt>
                <c:pt idx="17">
                  <c:v>44256</c:v>
                </c:pt>
                <c:pt idx="18">
                  <c:v>44348</c:v>
                </c:pt>
                <c:pt idx="19">
                  <c:v>44440</c:v>
                </c:pt>
                <c:pt idx="20">
                  <c:v>44531</c:v>
                </c:pt>
                <c:pt idx="21">
                  <c:v>44621</c:v>
                </c:pt>
              </c:numCache>
            </c:numRef>
          </c:cat>
          <c:val>
            <c:numRef>
              <c:f>'LC-39B'!$G$27:$G$48</c:f>
              <c:numCache>
                <c:formatCode>General</c:formatCode>
                <c:ptCount val="22"/>
                <c:pt idx="0">
                  <c:v>2.3447003782998452E-2</c:v>
                </c:pt>
                <c:pt idx="1">
                  <c:v>2.8222615341632756E-2</c:v>
                </c:pt>
                <c:pt idx="2">
                  <c:v>2.4190424645581517E-2</c:v>
                </c:pt>
                <c:pt idx="3">
                  <c:v>1.8584846856989298E-2</c:v>
                </c:pt>
                <c:pt idx="4">
                  <c:v>1.7555390014811267E-2</c:v>
                </c:pt>
                <c:pt idx="5">
                  <c:v>1.6444298805185154E-2</c:v>
                </c:pt>
                <c:pt idx="6">
                  <c:v>1.717828421157068E-2</c:v>
                </c:pt>
                <c:pt idx="7">
                  <c:v>2.2547383326228965E-2</c:v>
                </c:pt>
                <c:pt idx="8">
                  <c:v>1.68134661335827E-2</c:v>
                </c:pt>
                <c:pt idx="9">
                  <c:v>1.7278794368355749E-2</c:v>
                </c:pt>
                <c:pt idx="10">
                  <c:v>2.1270072601526954E-2</c:v>
                </c:pt>
                <c:pt idx="11">
                  <c:v>2.2966962606043268E-2</c:v>
                </c:pt>
                <c:pt idx="12">
                  <c:v>1.9340644654174961E-2</c:v>
                </c:pt>
                <c:pt idx="13">
                  <c:v>2.3030018711889418E-2</c:v>
                </c:pt>
                <c:pt idx="14">
                  <c:v>2.2221973742862933E-2</c:v>
                </c:pt>
                <c:pt idx="15">
                  <c:v>2.2100898925404754E-2</c:v>
                </c:pt>
                <c:pt idx="16">
                  <c:v>1.6814051181873013E-2</c:v>
                </c:pt>
                <c:pt idx="17">
                  <c:v>2.0272570834416075E-2</c:v>
                </c:pt>
                <c:pt idx="18">
                  <c:v>2.0403824605728718E-2</c:v>
                </c:pt>
                <c:pt idx="19">
                  <c:v>2.1413939606574318E-2</c:v>
                </c:pt>
                <c:pt idx="20">
                  <c:v>1.2727507015575373E-2</c:v>
                </c:pt>
                <c:pt idx="21">
                  <c:v>1.3535194621355438E-2</c:v>
                </c:pt>
              </c:numCache>
            </c:numRef>
          </c:val>
          <c:smooth val="0"/>
          <c:extLst>
            <c:ext xmlns:c16="http://schemas.microsoft.com/office/drawing/2014/chart" uri="{C3380CC4-5D6E-409C-BE32-E72D297353CC}">
              <c16:uniqueId val="{00000000-BFB8-4BDB-B242-66D0E524EF63}"/>
            </c:ext>
          </c:extLst>
        </c:ser>
        <c:ser>
          <c:idx val="1"/>
          <c:order val="1"/>
          <c:tx>
            <c:strRef>
              <c:f>'LC-39B'!$H$26</c:f>
              <c:strCache>
                <c:ptCount val="1"/>
                <c:pt idx="0">
                  <c:v>Ave</c:v>
                </c:pt>
              </c:strCache>
            </c:strRef>
          </c:tx>
          <c:spPr>
            <a:ln w="15875" cap="rnd">
              <a:solidFill>
                <a:schemeClr val="tx1"/>
              </a:solidFill>
              <a:prstDash val="dash"/>
              <a:round/>
            </a:ln>
            <a:effectLst/>
          </c:spPr>
          <c:marker>
            <c:symbol val="none"/>
          </c:marker>
          <c:cat>
            <c:numRef>
              <c:f>'LC-39B'!$F$27:$F$48</c:f>
              <c:numCache>
                <c:formatCode>m/d/yyyy</c:formatCode>
                <c:ptCount val="22"/>
                <c:pt idx="0">
                  <c:v>42887</c:v>
                </c:pt>
                <c:pt idx="1">
                  <c:v>42979</c:v>
                </c:pt>
                <c:pt idx="2">
                  <c:v>43010</c:v>
                </c:pt>
                <c:pt idx="3">
                  <c:v>43070</c:v>
                </c:pt>
                <c:pt idx="4">
                  <c:v>43132</c:v>
                </c:pt>
                <c:pt idx="5">
                  <c:v>43191</c:v>
                </c:pt>
                <c:pt idx="6">
                  <c:v>43252</c:v>
                </c:pt>
                <c:pt idx="7">
                  <c:v>43343</c:v>
                </c:pt>
                <c:pt idx="8">
                  <c:v>43437</c:v>
                </c:pt>
                <c:pt idx="9">
                  <c:v>43525</c:v>
                </c:pt>
                <c:pt idx="10">
                  <c:v>43619</c:v>
                </c:pt>
                <c:pt idx="11">
                  <c:v>43708</c:v>
                </c:pt>
                <c:pt idx="12">
                  <c:v>43801</c:v>
                </c:pt>
                <c:pt idx="13">
                  <c:v>43892</c:v>
                </c:pt>
                <c:pt idx="14">
                  <c:v>43984</c:v>
                </c:pt>
                <c:pt idx="15">
                  <c:v>44074</c:v>
                </c:pt>
                <c:pt idx="16">
                  <c:v>44167</c:v>
                </c:pt>
                <c:pt idx="17">
                  <c:v>44256</c:v>
                </c:pt>
                <c:pt idx="18">
                  <c:v>44348</c:v>
                </c:pt>
                <c:pt idx="19">
                  <c:v>44440</c:v>
                </c:pt>
                <c:pt idx="20">
                  <c:v>44531</c:v>
                </c:pt>
                <c:pt idx="21">
                  <c:v>44621</c:v>
                </c:pt>
              </c:numCache>
            </c:numRef>
          </c:cat>
          <c:val>
            <c:numRef>
              <c:f>'LC-39B'!$H$27:$H$48</c:f>
              <c:numCache>
                <c:formatCode>General</c:formatCode>
                <c:ptCount val="22"/>
                <c:pt idx="0">
                  <c:v>1.9925462117925539E-2</c:v>
                </c:pt>
                <c:pt idx="1">
                  <c:v>1.9925462117925539E-2</c:v>
                </c:pt>
                <c:pt idx="2">
                  <c:v>1.9925462117925539E-2</c:v>
                </c:pt>
                <c:pt idx="3">
                  <c:v>1.9925462117925539E-2</c:v>
                </c:pt>
                <c:pt idx="4">
                  <c:v>1.9925462117925539E-2</c:v>
                </c:pt>
                <c:pt idx="5">
                  <c:v>1.9925462117925539E-2</c:v>
                </c:pt>
                <c:pt idx="6">
                  <c:v>1.9925462117925539E-2</c:v>
                </c:pt>
                <c:pt idx="7">
                  <c:v>1.9925462117925539E-2</c:v>
                </c:pt>
                <c:pt idx="8">
                  <c:v>1.9925462117925539E-2</c:v>
                </c:pt>
                <c:pt idx="9">
                  <c:v>1.9925462117925539E-2</c:v>
                </c:pt>
                <c:pt idx="10">
                  <c:v>1.9925462117925539E-2</c:v>
                </c:pt>
                <c:pt idx="11">
                  <c:v>1.9925462117925539E-2</c:v>
                </c:pt>
                <c:pt idx="12">
                  <c:v>1.9925462117925539E-2</c:v>
                </c:pt>
                <c:pt idx="13">
                  <c:v>1.9925462117925539E-2</c:v>
                </c:pt>
                <c:pt idx="14">
                  <c:v>1.9925462117925539E-2</c:v>
                </c:pt>
                <c:pt idx="15">
                  <c:v>1.9925462117925539E-2</c:v>
                </c:pt>
                <c:pt idx="16">
                  <c:v>1.9925462117925539E-2</c:v>
                </c:pt>
                <c:pt idx="17">
                  <c:v>1.9925462117925539E-2</c:v>
                </c:pt>
                <c:pt idx="18">
                  <c:v>1.9925462117925539E-2</c:v>
                </c:pt>
                <c:pt idx="19">
                  <c:v>1.9925462117925539E-2</c:v>
                </c:pt>
                <c:pt idx="20">
                  <c:v>1.9925462117925539E-2</c:v>
                </c:pt>
                <c:pt idx="21">
                  <c:v>1.9925462117925539E-2</c:v>
                </c:pt>
              </c:numCache>
            </c:numRef>
          </c:val>
          <c:smooth val="0"/>
          <c:extLst>
            <c:ext xmlns:c16="http://schemas.microsoft.com/office/drawing/2014/chart" uri="{C3380CC4-5D6E-409C-BE32-E72D297353CC}">
              <c16:uniqueId val="{00000001-BFB8-4BDB-B242-66D0E524EF63}"/>
            </c:ext>
          </c:extLst>
        </c:ser>
        <c:dLbls>
          <c:showLegendKey val="0"/>
          <c:showVal val="0"/>
          <c:showCatName val="0"/>
          <c:showSerName val="0"/>
          <c:showPercent val="0"/>
          <c:showBubbleSize val="0"/>
        </c:dLbls>
        <c:marker val="1"/>
        <c:smooth val="0"/>
        <c:axId val="95505215"/>
        <c:axId val="95509791"/>
      </c:lineChart>
      <c:dateAx>
        <c:axId val="95505215"/>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Exposure Period, 06/2017 - 04/2022 (~365 days each)</a:t>
                </a:r>
              </a:p>
            </c:rich>
          </c:tx>
          <c:layout>
            <c:manualLayout>
              <c:xMode val="edge"/>
              <c:yMode val="edge"/>
              <c:x val="0.16991777779167588"/>
              <c:y val="0.88482469842947398"/>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409]mmmmm;@"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9791"/>
        <c:crosses val="autoZero"/>
        <c:auto val="1"/>
        <c:lblOffset val="100"/>
        <c:baseTimeUnit val="months"/>
        <c:majorUnit val="2"/>
        <c:majorTimeUnit val="months"/>
        <c:minorUnit val="1"/>
        <c:minorTimeUnit val="months"/>
      </c:dateAx>
      <c:valAx>
        <c:axId val="95509791"/>
        <c:scaling>
          <c:orientation val="minMax"/>
          <c:max val="4.5000000000000012E-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Corrosion</a:t>
                </a:r>
                <a:r>
                  <a:rPr lang="en-US" baseline="0"/>
                  <a:t> Rate (mm/y)</a:t>
                </a:r>
                <a:r>
                  <a:rPr lang="en-US"/>
                  <a:t> </a:t>
                </a:r>
              </a:p>
            </c:rich>
          </c:tx>
          <c:layout>
            <c:manualLayout>
              <c:xMode val="edge"/>
              <c:yMode val="edge"/>
              <c:x val="9.4577861615392507E-4"/>
              <c:y val="0.19062749362731643"/>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5215"/>
        <c:crosses val="autoZero"/>
        <c:crossBetween val="midCat"/>
        <c:majorUnit val="5.000000000000001E-3"/>
      </c:valAx>
      <c:spPr>
        <a:noFill/>
        <a:ln>
          <a:noFill/>
        </a:ln>
        <a:effectLst/>
      </c:spPr>
    </c:plotArea>
    <c:legend>
      <c:legendPos val="b"/>
      <c:layout>
        <c:manualLayout>
          <c:xMode val="edge"/>
          <c:yMode val="edge"/>
          <c:x val="0.65073125369853757"/>
          <c:y val="0.24501257993648645"/>
          <c:w val="0.33673963328372142"/>
          <c:h val="0.14466332899009163"/>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lumMod val="15000"/>
          <a:lumOff val="85000"/>
        </a:schemeClr>
      </a:solidFill>
      <a:round/>
    </a:ln>
    <a:effectLst/>
  </c:spPr>
  <c:txPr>
    <a:bodyPr/>
    <a:lstStyle/>
    <a:p>
      <a:pPr>
        <a:defRPr sz="800" b="1">
          <a:solidFill>
            <a:sysClr val="windowText" lastClr="000000"/>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9296850184019"/>
          <c:y val="0.10356273519398862"/>
          <c:w val="0.79598464377892331"/>
          <c:h val="0.67188433622982446"/>
        </c:manualLayout>
      </c:layout>
      <c:lineChart>
        <c:grouping val="standard"/>
        <c:varyColors val="0"/>
        <c:ser>
          <c:idx val="0"/>
          <c:order val="0"/>
          <c:tx>
            <c:strRef>
              <c:f>Doppler!$G$48</c:f>
              <c:strCache>
                <c:ptCount val="1"/>
                <c:pt idx="0">
                  <c:v>Measured Data</c:v>
                </c:pt>
              </c:strCache>
            </c:strRef>
          </c:tx>
          <c:spPr>
            <a:ln w="15875" cap="rnd">
              <a:solidFill>
                <a:schemeClr val="accent2"/>
              </a:solidFill>
              <a:prstDash val="sysDot"/>
              <a:round/>
            </a:ln>
            <a:effectLst/>
          </c:spPr>
          <c:marker>
            <c:symbol val="circle"/>
            <c:size val="4"/>
            <c:spPr>
              <a:solidFill>
                <a:schemeClr val="accent2"/>
              </a:solidFill>
              <a:ln w="9525">
                <a:noFill/>
              </a:ln>
              <a:effectLst/>
            </c:spPr>
          </c:marker>
          <c:cat>
            <c:numRef>
              <c:f>Doppler!$F$49:$F$69</c:f>
              <c:numCache>
                <c:formatCode>m/d/yyyy</c:formatCode>
                <c:ptCount val="21"/>
                <c:pt idx="0">
                  <c:v>42887</c:v>
                </c:pt>
                <c:pt idx="1">
                  <c:v>42979</c:v>
                </c:pt>
                <c:pt idx="2">
                  <c:v>43010</c:v>
                </c:pt>
                <c:pt idx="3">
                  <c:v>43070</c:v>
                </c:pt>
                <c:pt idx="4">
                  <c:v>43132</c:v>
                </c:pt>
                <c:pt idx="5">
                  <c:v>43191</c:v>
                </c:pt>
                <c:pt idx="6">
                  <c:v>43252</c:v>
                </c:pt>
                <c:pt idx="7">
                  <c:v>43343</c:v>
                </c:pt>
                <c:pt idx="8">
                  <c:v>43437</c:v>
                </c:pt>
                <c:pt idx="9">
                  <c:v>43525</c:v>
                </c:pt>
                <c:pt idx="10">
                  <c:v>43619</c:v>
                </c:pt>
                <c:pt idx="11">
                  <c:v>43708</c:v>
                </c:pt>
                <c:pt idx="12">
                  <c:v>43801</c:v>
                </c:pt>
                <c:pt idx="13">
                  <c:v>43892</c:v>
                </c:pt>
                <c:pt idx="14">
                  <c:v>43984</c:v>
                </c:pt>
                <c:pt idx="15">
                  <c:v>44074</c:v>
                </c:pt>
                <c:pt idx="16">
                  <c:v>44167</c:v>
                </c:pt>
                <c:pt idx="18">
                  <c:v>44348</c:v>
                </c:pt>
                <c:pt idx="19">
                  <c:v>44440</c:v>
                </c:pt>
                <c:pt idx="20">
                  <c:v>44531</c:v>
                </c:pt>
              </c:numCache>
            </c:numRef>
          </c:cat>
          <c:val>
            <c:numRef>
              <c:f>Doppler!$G$49:$G$69</c:f>
              <c:numCache>
                <c:formatCode>General</c:formatCode>
                <c:ptCount val="21"/>
                <c:pt idx="0">
                  <c:v>2.8080478186429465E-2</c:v>
                </c:pt>
                <c:pt idx="1">
                  <c:v>2.4443627016058803E-2</c:v>
                </c:pt>
                <c:pt idx="2">
                  <c:v>2.7083631839910437E-2</c:v>
                </c:pt>
                <c:pt idx="3">
                  <c:v>1.6394848728757072E-2</c:v>
                </c:pt>
                <c:pt idx="4">
                  <c:v>1.3818051671307705E-2</c:v>
                </c:pt>
                <c:pt idx="5">
                  <c:v>1.5070573821317945E-2</c:v>
                </c:pt>
                <c:pt idx="6">
                  <c:v>1.6033065264132652E-2</c:v>
                </c:pt>
                <c:pt idx="7">
                  <c:v>1.665663683121079E-2</c:v>
                </c:pt>
                <c:pt idx="8">
                  <c:v>2.2282877270218347E-2</c:v>
                </c:pt>
                <c:pt idx="9">
                  <c:v>1.9087046167745529E-2</c:v>
                </c:pt>
                <c:pt idx="10">
                  <c:v>2.2080366832418426E-2</c:v>
                </c:pt>
                <c:pt idx="11">
                  <c:v>3.6062177922495206E-2</c:v>
                </c:pt>
                <c:pt idx="12">
                  <c:v>5.0164797706815326E-2</c:v>
                </c:pt>
                <c:pt idx="13">
                  <c:v>3.3130909671516481E-2</c:v>
                </c:pt>
                <c:pt idx="14">
                  <c:v>7.1514372739971258E-2</c:v>
                </c:pt>
                <c:pt idx="15">
                  <c:v>6.0074278784081593E-2</c:v>
                </c:pt>
                <c:pt idx="16">
                  <c:v>2.9171365780686319E-2</c:v>
                </c:pt>
                <c:pt idx="18">
                  <c:v>4.6464140421886152E-2</c:v>
                </c:pt>
                <c:pt idx="19">
                  <c:v>2.5656316285337547E-2</c:v>
                </c:pt>
                <c:pt idx="20">
                  <c:v>2.5859061108907351E-2</c:v>
                </c:pt>
              </c:numCache>
            </c:numRef>
          </c:val>
          <c:smooth val="0"/>
          <c:extLst>
            <c:ext xmlns:c16="http://schemas.microsoft.com/office/drawing/2014/chart" uri="{C3380CC4-5D6E-409C-BE32-E72D297353CC}">
              <c16:uniqueId val="{00000000-776C-4285-B17E-2B6A7EFDC381}"/>
            </c:ext>
          </c:extLst>
        </c:ser>
        <c:ser>
          <c:idx val="1"/>
          <c:order val="1"/>
          <c:tx>
            <c:strRef>
              <c:f>Doppler!$H$48</c:f>
              <c:strCache>
                <c:ptCount val="1"/>
                <c:pt idx="0">
                  <c:v>Ave</c:v>
                </c:pt>
              </c:strCache>
            </c:strRef>
          </c:tx>
          <c:spPr>
            <a:ln w="15875" cap="rnd">
              <a:solidFill>
                <a:schemeClr val="tx1"/>
              </a:solidFill>
              <a:prstDash val="dash"/>
              <a:round/>
            </a:ln>
            <a:effectLst/>
          </c:spPr>
          <c:marker>
            <c:symbol val="none"/>
          </c:marker>
          <c:cat>
            <c:numRef>
              <c:f>Doppler!$F$49:$F$69</c:f>
              <c:numCache>
                <c:formatCode>m/d/yyyy</c:formatCode>
                <c:ptCount val="21"/>
                <c:pt idx="0">
                  <c:v>42887</c:v>
                </c:pt>
                <c:pt idx="1">
                  <c:v>42979</c:v>
                </c:pt>
                <c:pt idx="2">
                  <c:v>43010</c:v>
                </c:pt>
                <c:pt idx="3">
                  <c:v>43070</c:v>
                </c:pt>
                <c:pt idx="4">
                  <c:v>43132</c:v>
                </c:pt>
                <c:pt idx="5">
                  <c:v>43191</c:v>
                </c:pt>
                <c:pt idx="6">
                  <c:v>43252</c:v>
                </c:pt>
                <c:pt idx="7">
                  <c:v>43343</c:v>
                </c:pt>
                <c:pt idx="8">
                  <c:v>43437</c:v>
                </c:pt>
                <c:pt idx="9">
                  <c:v>43525</c:v>
                </c:pt>
                <c:pt idx="10">
                  <c:v>43619</c:v>
                </c:pt>
                <c:pt idx="11">
                  <c:v>43708</c:v>
                </c:pt>
                <c:pt idx="12">
                  <c:v>43801</c:v>
                </c:pt>
                <c:pt idx="13">
                  <c:v>43892</c:v>
                </c:pt>
                <c:pt idx="14">
                  <c:v>43984</c:v>
                </c:pt>
                <c:pt idx="15">
                  <c:v>44074</c:v>
                </c:pt>
                <c:pt idx="16">
                  <c:v>44167</c:v>
                </c:pt>
                <c:pt idx="18">
                  <c:v>44348</c:v>
                </c:pt>
                <c:pt idx="19">
                  <c:v>44440</c:v>
                </c:pt>
                <c:pt idx="20">
                  <c:v>44531</c:v>
                </c:pt>
              </c:numCache>
            </c:numRef>
          </c:cat>
          <c:val>
            <c:numRef>
              <c:f>Doppler!$H$49:$H$69</c:f>
              <c:numCache>
                <c:formatCode>General</c:formatCode>
                <c:ptCount val="21"/>
                <c:pt idx="0">
                  <c:v>2.9956431202560224E-2</c:v>
                </c:pt>
                <c:pt idx="1">
                  <c:v>2.9956431202560224E-2</c:v>
                </c:pt>
                <c:pt idx="2">
                  <c:v>2.9956431202560224E-2</c:v>
                </c:pt>
                <c:pt idx="3">
                  <c:v>2.9956431202560224E-2</c:v>
                </c:pt>
                <c:pt idx="4">
                  <c:v>2.9956431202560224E-2</c:v>
                </c:pt>
                <c:pt idx="5">
                  <c:v>2.9956431202560224E-2</c:v>
                </c:pt>
                <c:pt idx="6">
                  <c:v>2.9956431202560224E-2</c:v>
                </c:pt>
                <c:pt idx="7">
                  <c:v>2.9956431202560224E-2</c:v>
                </c:pt>
                <c:pt idx="8">
                  <c:v>2.9956431202560224E-2</c:v>
                </c:pt>
                <c:pt idx="9">
                  <c:v>2.9956431202560224E-2</c:v>
                </c:pt>
                <c:pt idx="10">
                  <c:v>2.9956431202560224E-2</c:v>
                </c:pt>
                <c:pt idx="11">
                  <c:v>2.9956431202560224E-2</c:v>
                </c:pt>
                <c:pt idx="12">
                  <c:v>2.9956431202560224E-2</c:v>
                </c:pt>
                <c:pt idx="13">
                  <c:v>2.9956431202560224E-2</c:v>
                </c:pt>
                <c:pt idx="14">
                  <c:v>2.9956431202560224E-2</c:v>
                </c:pt>
                <c:pt idx="15">
                  <c:v>2.9956431202560224E-2</c:v>
                </c:pt>
                <c:pt idx="16">
                  <c:v>2.9956431202560224E-2</c:v>
                </c:pt>
                <c:pt idx="18">
                  <c:v>2.9956431202560224E-2</c:v>
                </c:pt>
                <c:pt idx="19">
                  <c:v>2.9956431202560224E-2</c:v>
                </c:pt>
                <c:pt idx="20">
                  <c:v>2.9956431202560224E-2</c:v>
                </c:pt>
              </c:numCache>
            </c:numRef>
          </c:val>
          <c:smooth val="0"/>
          <c:extLst>
            <c:ext xmlns:c16="http://schemas.microsoft.com/office/drawing/2014/chart" uri="{C3380CC4-5D6E-409C-BE32-E72D297353CC}">
              <c16:uniqueId val="{00000001-776C-4285-B17E-2B6A7EFDC381}"/>
            </c:ext>
          </c:extLst>
        </c:ser>
        <c:dLbls>
          <c:showLegendKey val="0"/>
          <c:showVal val="0"/>
          <c:showCatName val="0"/>
          <c:showSerName val="0"/>
          <c:showPercent val="0"/>
          <c:showBubbleSize val="0"/>
        </c:dLbls>
        <c:marker val="1"/>
        <c:smooth val="0"/>
        <c:axId val="95505215"/>
        <c:axId val="95509791"/>
      </c:lineChart>
      <c:dateAx>
        <c:axId val="95505215"/>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Exposure Period, 06/2017 - 12/2021 (~365 days each)</a:t>
                </a:r>
              </a:p>
            </c:rich>
          </c:tx>
          <c:layout>
            <c:manualLayout>
              <c:xMode val="edge"/>
              <c:yMode val="edge"/>
              <c:x val="0.16991777779167588"/>
              <c:y val="0.88482469842947398"/>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409]mmmmm;@"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9791"/>
        <c:crosses val="autoZero"/>
        <c:auto val="1"/>
        <c:lblOffset val="100"/>
        <c:baseTimeUnit val="months"/>
        <c:majorUnit val="2"/>
        <c:majorTimeUnit val="months"/>
        <c:minorUnit val="1"/>
        <c:minorTimeUnit val="months"/>
      </c:dateAx>
      <c:valAx>
        <c:axId val="95509791"/>
        <c:scaling>
          <c:orientation val="minMax"/>
          <c:max val="8.0000000000000016E-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r>
                  <a:rPr lang="en-US"/>
                  <a:t>Corrosion</a:t>
                </a:r>
                <a:r>
                  <a:rPr lang="en-US" baseline="0"/>
                  <a:t> Rate (mm/y)</a:t>
                </a:r>
                <a:r>
                  <a:rPr lang="en-US"/>
                  <a:t> </a:t>
                </a:r>
              </a:p>
            </c:rich>
          </c:tx>
          <c:layout>
            <c:manualLayout>
              <c:xMode val="edge"/>
              <c:yMode val="edge"/>
              <c:x val="9.4577861615392507E-4"/>
              <c:y val="0.19062749362731643"/>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95505215"/>
        <c:crosses val="autoZero"/>
        <c:crossBetween val="midCat"/>
        <c:majorUnit val="1.0000000000000002E-2"/>
      </c:valAx>
      <c:spPr>
        <a:noFill/>
        <a:ln>
          <a:noFill/>
        </a:ln>
        <a:effectLst/>
      </c:spPr>
    </c:plotArea>
    <c:legend>
      <c:legendPos val="b"/>
      <c:layout>
        <c:manualLayout>
          <c:xMode val="edge"/>
          <c:yMode val="edge"/>
          <c:x val="0.65073125369853757"/>
          <c:y val="0.24501257993648645"/>
          <c:w val="0.33673963328372142"/>
          <c:h val="0.14466332899009163"/>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lumMod val="15000"/>
          <a:lumOff val="85000"/>
        </a:schemeClr>
      </a:solidFill>
      <a:round/>
    </a:ln>
    <a:effectLst/>
  </c:spPr>
  <c:txPr>
    <a:bodyPr/>
    <a:lstStyle/>
    <a:p>
      <a:pPr>
        <a:defRPr sz="800" b="1">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0.42868</cdr:x>
      <cdr:y>0</cdr:y>
    </cdr:from>
    <cdr:to>
      <cdr:x>1</cdr:x>
      <cdr:y>0.2141</cdr:y>
    </cdr:to>
    <cdr:sp macro="" textlink="">
      <cdr:nvSpPr>
        <cdr:cNvPr id="2" name="TextBox 1">
          <a:extLst xmlns:a="http://schemas.openxmlformats.org/drawingml/2006/main">
            <a:ext uri="{FF2B5EF4-FFF2-40B4-BE49-F238E27FC236}">
              <a16:creationId xmlns:a16="http://schemas.microsoft.com/office/drawing/2014/main" id="{1B1ABEA0-F7DA-4FF6-B481-D49D629DABAF}"/>
            </a:ext>
          </a:extLst>
        </cdr:cNvPr>
        <cdr:cNvSpPr txBox="1"/>
      </cdr:nvSpPr>
      <cdr:spPr>
        <a:xfrm xmlns:a="http://schemas.openxmlformats.org/drawingml/2006/main">
          <a:off x="1303574" y="0"/>
          <a:ext cx="1737360" cy="365760"/>
        </a:xfrm>
        <a:prstGeom xmlns:a="http://schemas.openxmlformats.org/drawingml/2006/main" prst="rect">
          <a:avLst/>
        </a:prstGeom>
      </cdr:spPr>
      <cdr:txBody>
        <a:bodyPr xmlns:a="http://schemas.openxmlformats.org/drawingml/2006/main" vertOverflow="overflow" horzOverflow="overflow" wrap="square" rtlCol="0"/>
        <a:lstStyle xmlns:a="http://schemas.openxmlformats.org/drawingml/2006/main"/>
        <a:p xmlns:a="http://schemas.openxmlformats.org/drawingml/2006/main">
          <a:pPr algn="r">
            <a:spcAft>
              <a:spcPts val="0"/>
            </a:spcAft>
          </a:pPr>
          <a:r>
            <a:rPr lang="en-US" sz="850" b="1" baseline="0"/>
            <a:t>LC-39B Uncovered</a:t>
          </a:r>
          <a:endParaRPr lang="en-US" sz="850" b="1"/>
        </a:p>
        <a:p xmlns:a="http://schemas.openxmlformats.org/drawingml/2006/main">
          <a:pPr algn="r">
            <a:spcAft>
              <a:spcPts val="0"/>
            </a:spcAft>
          </a:pPr>
          <a:r>
            <a:rPr lang="en-US" sz="850" b="1" baseline="0"/>
            <a:t>1207 meters from Atlantic Ocean</a:t>
          </a:r>
          <a:endParaRPr lang="en-US" sz="850" b="1"/>
        </a:p>
      </cdr:txBody>
    </cdr:sp>
  </cdr:relSizeAnchor>
</c:userShapes>
</file>

<file path=ppt/drawings/drawing10.xml><?xml version="1.0" encoding="utf-8"?>
<c:userShapes xmlns:c="http://schemas.openxmlformats.org/drawingml/2006/chart">
  <cdr:relSizeAnchor xmlns:cdr="http://schemas.openxmlformats.org/drawingml/2006/chartDrawing">
    <cdr:from>
      <cdr:x>0.42868</cdr:x>
      <cdr:y>0</cdr:y>
    </cdr:from>
    <cdr:to>
      <cdr:x>1</cdr:x>
      <cdr:y>0.2141</cdr:y>
    </cdr:to>
    <cdr:sp macro="" textlink="">
      <cdr:nvSpPr>
        <cdr:cNvPr id="2" name="TextBox 1">
          <a:extLst xmlns:a="http://schemas.openxmlformats.org/drawingml/2006/main">
            <a:ext uri="{FF2B5EF4-FFF2-40B4-BE49-F238E27FC236}">
              <a16:creationId xmlns:a16="http://schemas.microsoft.com/office/drawing/2014/main" id="{1B1ABEA0-F7DA-4FF6-B481-D49D629DABAF}"/>
            </a:ext>
          </a:extLst>
        </cdr:cNvPr>
        <cdr:cNvSpPr txBox="1"/>
      </cdr:nvSpPr>
      <cdr:spPr>
        <a:xfrm xmlns:a="http://schemas.openxmlformats.org/drawingml/2006/main">
          <a:off x="1303574" y="0"/>
          <a:ext cx="1737360" cy="365760"/>
        </a:xfrm>
        <a:prstGeom xmlns:a="http://schemas.openxmlformats.org/drawingml/2006/main" prst="rect">
          <a:avLst/>
        </a:prstGeom>
      </cdr:spPr>
      <cdr:txBody>
        <a:bodyPr xmlns:a="http://schemas.openxmlformats.org/drawingml/2006/main" vertOverflow="overflow" horzOverflow="overflow" wrap="square" rtlCol="0"/>
        <a:lstStyle xmlns:a="http://schemas.openxmlformats.org/drawingml/2006/main"/>
        <a:p xmlns:a="http://schemas.openxmlformats.org/drawingml/2006/main">
          <a:pPr algn="r">
            <a:spcAft>
              <a:spcPts val="0"/>
            </a:spcAft>
          </a:pPr>
          <a:r>
            <a:rPr lang="en-US" sz="850" b="1" baseline="0"/>
            <a:t>LETF Covered</a:t>
          </a:r>
          <a:endParaRPr lang="en-US" sz="850" b="1"/>
        </a:p>
        <a:p xmlns:a="http://schemas.openxmlformats.org/drawingml/2006/main">
          <a:pPr algn="r">
            <a:spcAft>
              <a:spcPts val="0"/>
            </a:spcAft>
          </a:pPr>
          <a:r>
            <a:rPr lang="en-US" sz="850" b="1" baseline="0"/>
            <a:t>8047 meters from Atlantic Ocean</a:t>
          </a:r>
          <a:endParaRPr lang="en-US" sz="850" b="1"/>
        </a:p>
      </cdr:txBody>
    </cdr:sp>
  </cdr:relSizeAnchor>
</c:userShapes>
</file>

<file path=ppt/drawings/drawing2.xml><?xml version="1.0" encoding="utf-8"?>
<c:userShapes xmlns:c="http://schemas.openxmlformats.org/drawingml/2006/chart">
  <cdr:relSizeAnchor xmlns:cdr="http://schemas.openxmlformats.org/drawingml/2006/chartDrawing">
    <cdr:from>
      <cdr:x>0.42868</cdr:x>
      <cdr:y>0</cdr:y>
    </cdr:from>
    <cdr:to>
      <cdr:x>1</cdr:x>
      <cdr:y>0.2141</cdr:y>
    </cdr:to>
    <cdr:sp macro="" textlink="">
      <cdr:nvSpPr>
        <cdr:cNvPr id="2" name="TextBox 1">
          <a:extLst xmlns:a="http://schemas.openxmlformats.org/drawingml/2006/main">
            <a:ext uri="{FF2B5EF4-FFF2-40B4-BE49-F238E27FC236}">
              <a16:creationId xmlns:a16="http://schemas.microsoft.com/office/drawing/2014/main" id="{1B1ABEA0-F7DA-4FF6-B481-D49D629DABAF}"/>
            </a:ext>
          </a:extLst>
        </cdr:cNvPr>
        <cdr:cNvSpPr txBox="1"/>
      </cdr:nvSpPr>
      <cdr:spPr>
        <a:xfrm xmlns:a="http://schemas.openxmlformats.org/drawingml/2006/main">
          <a:off x="1303574" y="0"/>
          <a:ext cx="1737360" cy="365760"/>
        </a:xfrm>
        <a:prstGeom xmlns:a="http://schemas.openxmlformats.org/drawingml/2006/main" prst="rect">
          <a:avLst/>
        </a:prstGeom>
      </cdr:spPr>
      <cdr:txBody>
        <a:bodyPr xmlns:a="http://schemas.openxmlformats.org/drawingml/2006/main" vertOverflow="overflow" horzOverflow="overflow" wrap="square" rtlCol="0"/>
        <a:lstStyle xmlns:a="http://schemas.openxmlformats.org/drawingml/2006/main"/>
        <a:p xmlns:a="http://schemas.openxmlformats.org/drawingml/2006/main">
          <a:pPr algn="r">
            <a:spcAft>
              <a:spcPts val="0"/>
            </a:spcAft>
          </a:pPr>
          <a:r>
            <a:rPr lang="en-US" sz="850" b="1" baseline="0" dirty="0"/>
            <a:t>ARL Uncovered</a:t>
          </a:r>
          <a:endParaRPr lang="en-US" sz="850" b="1" dirty="0"/>
        </a:p>
        <a:p xmlns:a="http://schemas.openxmlformats.org/drawingml/2006/main">
          <a:pPr algn="r">
            <a:spcAft>
              <a:spcPts val="0"/>
            </a:spcAft>
          </a:pPr>
          <a:r>
            <a:rPr lang="en-US" sz="850" b="1" baseline="0" dirty="0"/>
            <a:t>183 meters from Atlantic Ocean</a:t>
          </a:r>
          <a:endParaRPr lang="en-US" sz="85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0.42868</cdr:x>
      <cdr:y>0</cdr:y>
    </cdr:from>
    <cdr:to>
      <cdr:x>1</cdr:x>
      <cdr:y>0.2141</cdr:y>
    </cdr:to>
    <cdr:sp macro="" textlink="">
      <cdr:nvSpPr>
        <cdr:cNvPr id="2" name="TextBox 1">
          <a:extLst xmlns:a="http://schemas.openxmlformats.org/drawingml/2006/main">
            <a:ext uri="{FF2B5EF4-FFF2-40B4-BE49-F238E27FC236}">
              <a16:creationId xmlns:a16="http://schemas.microsoft.com/office/drawing/2014/main" id="{1B1ABEA0-F7DA-4FF6-B481-D49D629DABAF}"/>
            </a:ext>
          </a:extLst>
        </cdr:cNvPr>
        <cdr:cNvSpPr txBox="1"/>
      </cdr:nvSpPr>
      <cdr:spPr>
        <a:xfrm xmlns:a="http://schemas.openxmlformats.org/drawingml/2006/main">
          <a:off x="1303574" y="0"/>
          <a:ext cx="1737360" cy="365760"/>
        </a:xfrm>
        <a:prstGeom xmlns:a="http://schemas.openxmlformats.org/drawingml/2006/main" prst="rect">
          <a:avLst/>
        </a:prstGeom>
      </cdr:spPr>
      <cdr:txBody>
        <a:bodyPr xmlns:a="http://schemas.openxmlformats.org/drawingml/2006/main" vertOverflow="overflow" horzOverflow="overflow" wrap="square" rtlCol="0"/>
        <a:lstStyle xmlns:a="http://schemas.openxmlformats.org/drawingml/2006/main"/>
        <a:p xmlns:a="http://schemas.openxmlformats.org/drawingml/2006/main">
          <a:pPr algn="r">
            <a:spcAft>
              <a:spcPts val="0"/>
            </a:spcAft>
          </a:pPr>
          <a:r>
            <a:rPr lang="en-US" sz="850" b="1" baseline="0"/>
            <a:t>Crawler Uncovered</a:t>
          </a:r>
          <a:endParaRPr lang="en-US" sz="850" b="1"/>
        </a:p>
        <a:p xmlns:a="http://schemas.openxmlformats.org/drawingml/2006/main">
          <a:pPr algn="r">
            <a:spcAft>
              <a:spcPts val="0"/>
            </a:spcAft>
          </a:pPr>
          <a:r>
            <a:rPr lang="en-US" sz="850" b="1" baseline="0"/>
            <a:t>2012 meters from Atlantic Ocean</a:t>
          </a:r>
          <a:endParaRPr lang="en-US" sz="850" b="1"/>
        </a:p>
      </cdr:txBody>
    </cdr:sp>
  </cdr:relSizeAnchor>
</c:userShapes>
</file>

<file path=ppt/drawings/drawing4.xml><?xml version="1.0" encoding="utf-8"?>
<c:userShapes xmlns:c="http://schemas.openxmlformats.org/drawingml/2006/chart">
  <cdr:relSizeAnchor xmlns:cdr="http://schemas.openxmlformats.org/drawingml/2006/chartDrawing">
    <cdr:from>
      <cdr:x>0.42868</cdr:x>
      <cdr:y>0</cdr:y>
    </cdr:from>
    <cdr:to>
      <cdr:x>1</cdr:x>
      <cdr:y>0.2141</cdr:y>
    </cdr:to>
    <cdr:sp macro="" textlink="">
      <cdr:nvSpPr>
        <cdr:cNvPr id="2" name="TextBox 1">
          <a:extLst xmlns:a="http://schemas.openxmlformats.org/drawingml/2006/main">
            <a:ext uri="{FF2B5EF4-FFF2-40B4-BE49-F238E27FC236}">
              <a16:creationId xmlns:a16="http://schemas.microsoft.com/office/drawing/2014/main" id="{1B1ABEA0-F7DA-4FF6-B481-D49D629DABAF}"/>
            </a:ext>
          </a:extLst>
        </cdr:cNvPr>
        <cdr:cNvSpPr txBox="1"/>
      </cdr:nvSpPr>
      <cdr:spPr>
        <a:xfrm xmlns:a="http://schemas.openxmlformats.org/drawingml/2006/main">
          <a:off x="1303574" y="0"/>
          <a:ext cx="1737360" cy="365760"/>
        </a:xfrm>
        <a:prstGeom xmlns:a="http://schemas.openxmlformats.org/drawingml/2006/main" prst="rect">
          <a:avLst/>
        </a:prstGeom>
      </cdr:spPr>
      <cdr:txBody>
        <a:bodyPr xmlns:a="http://schemas.openxmlformats.org/drawingml/2006/main" vertOverflow="overflow" horzOverflow="overflow" wrap="square" rtlCol="0"/>
        <a:lstStyle xmlns:a="http://schemas.openxmlformats.org/drawingml/2006/main"/>
        <a:p xmlns:a="http://schemas.openxmlformats.org/drawingml/2006/main">
          <a:pPr algn="r">
            <a:spcAft>
              <a:spcPts val="0"/>
            </a:spcAft>
          </a:pPr>
          <a:r>
            <a:rPr lang="en-US" sz="850" b="1" baseline="0"/>
            <a:t>Doppler Uncovered</a:t>
          </a:r>
          <a:endParaRPr lang="en-US" sz="850" b="1"/>
        </a:p>
        <a:p xmlns:a="http://schemas.openxmlformats.org/drawingml/2006/main">
          <a:pPr algn="r">
            <a:spcAft>
              <a:spcPts val="0"/>
            </a:spcAft>
          </a:pPr>
          <a:r>
            <a:rPr lang="en-US" sz="850" b="1" baseline="0"/>
            <a:t>6920 meters from Atlantic Ocean</a:t>
          </a:r>
          <a:endParaRPr lang="en-US" sz="850" b="1"/>
        </a:p>
      </cdr:txBody>
    </cdr:sp>
  </cdr:relSizeAnchor>
</c:userShapes>
</file>

<file path=ppt/drawings/drawing5.xml><?xml version="1.0" encoding="utf-8"?>
<c:userShapes xmlns:c="http://schemas.openxmlformats.org/drawingml/2006/chart">
  <cdr:relSizeAnchor xmlns:cdr="http://schemas.openxmlformats.org/drawingml/2006/chartDrawing">
    <cdr:from>
      <cdr:x>0.42868</cdr:x>
      <cdr:y>0</cdr:y>
    </cdr:from>
    <cdr:to>
      <cdr:x>1</cdr:x>
      <cdr:y>0.2141</cdr:y>
    </cdr:to>
    <cdr:sp macro="" textlink="">
      <cdr:nvSpPr>
        <cdr:cNvPr id="2" name="TextBox 1">
          <a:extLst xmlns:a="http://schemas.openxmlformats.org/drawingml/2006/main">
            <a:ext uri="{FF2B5EF4-FFF2-40B4-BE49-F238E27FC236}">
              <a16:creationId xmlns:a16="http://schemas.microsoft.com/office/drawing/2014/main" id="{1B1ABEA0-F7DA-4FF6-B481-D49D629DABAF}"/>
            </a:ext>
          </a:extLst>
        </cdr:cNvPr>
        <cdr:cNvSpPr txBox="1"/>
      </cdr:nvSpPr>
      <cdr:spPr>
        <a:xfrm xmlns:a="http://schemas.openxmlformats.org/drawingml/2006/main">
          <a:off x="1303574" y="0"/>
          <a:ext cx="1737360" cy="365760"/>
        </a:xfrm>
        <a:prstGeom xmlns:a="http://schemas.openxmlformats.org/drawingml/2006/main" prst="rect">
          <a:avLst/>
        </a:prstGeom>
      </cdr:spPr>
      <cdr:txBody>
        <a:bodyPr xmlns:a="http://schemas.openxmlformats.org/drawingml/2006/main" vertOverflow="overflow" horzOverflow="overflow" wrap="square" rtlCol="0"/>
        <a:lstStyle xmlns:a="http://schemas.openxmlformats.org/drawingml/2006/main"/>
        <a:p xmlns:a="http://schemas.openxmlformats.org/drawingml/2006/main">
          <a:pPr algn="r">
            <a:spcAft>
              <a:spcPts val="0"/>
            </a:spcAft>
          </a:pPr>
          <a:r>
            <a:rPr lang="en-US" sz="850" b="1" baseline="0"/>
            <a:t>LC-39B Uncovered</a:t>
          </a:r>
          <a:endParaRPr lang="en-US" sz="850" b="1"/>
        </a:p>
        <a:p xmlns:a="http://schemas.openxmlformats.org/drawingml/2006/main">
          <a:pPr algn="r">
            <a:spcAft>
              <a:spcPts val="0"/>
            </a:spcAft>
          </a:pPr>
          <a:r>
            <a:rPr lang="en-US" sz="850" b="1" baseline="0"/>
            <a:t>1207 meters from Atlantic Ocean</a:t>
          </a:r>
          <a:endParaRPr lang="en-US" sz="850" b="1"/>
        </a:p>
      </cdr:txBody>
    </cdr:sp>
  </cdr:relSizeAnchor>
</c:userShapes>
</file>

<file path=ppt/drawings/drawing6.xml><?xml version="1.0" encoding="utf-8"?>
<c:userShapes xmlns:c="http://schemas.openxmlformats.org/drawingml/2006/chart">
  <cdr:relSizeAnchor xmlns:cdr="http://schemas.openxmlformats.org/drawingml/2006/chartDrawing">
    <cdr:from>
      <cdr:x>0.42868</cdr:x>
      <cdr:y>0</cdr:y>
    </cdr:from>
    <cdr:to>
      <cdr:x>1</cdr:x>
      <cdr:y>0.2141</cdr:y>
    </cdr:to>
    <cdr:sp macro="" textlink="">
      <cdr:nvSpPr>
        <cdr:cNvPr id="2" name="TextBox 1">
          <a:extLst xmlns:a="http://schemas.openxmlformats.org/drawingml/2006/main">
            <a:ext uri="{FF2B5EF4-FFF2-40B4-BE49-F238E27FC236}">
              <a16:creationId xmlns:a16="http://schemas.microsoft.com/office/drawing/2014/main" id="{1B1ABEA0-F7DA-4FF6-B481-D49D629DABAF}"/>
            </a:ext>
          </a:extLst>
        </cdr:cNvPr>
        <cdr:cNvSpPr txBox="1"/>
      </cdr:nvSpPr>
      <cdr:spPr>
        <a:xfrm xmlns:a="http://schemas.openxmlformats.org/drawingml/2006/main">
          <a:off x="1303574" y="0"/>
          <a:ext cx="1737360" cy="365760"/>
        </a:xfrm>
        <a:prstGeom xmlns:a="http://schemas.openxmlformats.org/drawingml/2006/main" prst="rect">
          <a:avLst/>
        </a:prstGeom>
      </cdr:spPr>
      <cdr:txBody>
        <a:bodyPr xmlns:a="http://schemas.openxmlformats.org/drawingml/2006/main" vertOverflow="overflow" horzOverflow="overflow" wrap="square" rtlCol="0"/>
        <a:lstStyle xmlns:a="http://schemas.openxmlformats.org/drawingml/2006/main"/>
        <a:p xmlns:a="http://schemas.openxmlformats.org/drawingml/2006/main">
          <a:pPr algn="r">
            <a:spcAft>
              <a:spcPts val="0"/>
            </a:spcAft>
          </a:pPr>
          <a:r>
            <a:rPr lang="en-US" sz="850" b="1" baseline="0"/>
            <a:t>Doppler Uncovered</a:t>
          </a:r>
          <a:endParaRPr lang="en-US" sz="850" b="1"/>
        </a:p>
        <a:p xmlns:a="http://schemas.openxmlformats.org/drawingml/2006/main">
          <a:pPr algn="r">
            <a:spcAft>
              <a:spcPts val="0"/>
            </a:spcAft>
          </a:pPr>
          <a:r>
            <a:rPr lang="en-US" sz="850" b="1" baseline="0"/>
            <a:t>6920 meters from Atlantic Ocean</a:t>
          </a:r>
          <a:endParaRPr lang="en-US" sz="850" b="1"/>
        </a:p>
      </cdr:txBody>
    </cdr:sp>
  </cdr:relSizeAnchor>
</c:userShapes>
</file>

<file path=ppt/drawings/drawing7.xml><?xml version="1.0" encoding="utf-8"?>
<c:userShapes xmlns:c="http://schemas.openxmlformats.org/drawingml/2006/chart">
  <cdr:relSizeAnchor xmlns:cdr="http://schemas.openxmlformats.org/drawingml/2006/chartDrawing">
    <cdr:from>
      <cdr:x>0.42868</cdr:x>
      <cdr:y>0</cdr:y>
    </cdr:from>
    <cdr:to>
      <cdr:x>1</cdr:x>
      <cdr:y>0.2141</cdr:y>
    </cdr:to>
    <cdr:sp macro="" textlink="">
      <cdr:nvSpPr>
        <cdr:cNvPr id="2" name="TextBox 1">
          <a:extLst xmlns:a="http://schemas.openxmlformats.org/drawingml/2006/main">
            <a:ext uri="{FF2B5EF4-FFF2-40B4-BE49-F238E27FC236}">
              <a16:creationId xmlns:a16="http://schemas.microsoft.com/office/drawing/2014/main" id="{1B1ABEA0-F7DA-4FF6-B481-D49D629DABAF}"/>
            </a:ext>
          </a:extLst>
        </cdr:cNvPr>
        <cdr:cNvSpPr txBox="1"/>
      </cdr:nvSpPr>
      <cdr:spPr>
        <a:xfrm xmlns:a="http://schemas.openxmlformats.org/drawingml/2006/main">
          <a:off x="1303574" y="0"/>
          <a:ext cx="1737360" cy="365760"/>
        </a:xfrm>
        <a:prstGeom xmlns:a="http://schemas.openxmlformats.org/drawingml/2006/main" prst="rect">
          <a:avLst/>
        </a:prstGeom>
      </cdr:spPr>
      <cdr:txBody>
        <a:bodyPr xmlns:a="http://schemas.openxmlformats.org/drawingml/2006/main" vertOverflow="overflow" horzOverflow="overflow" wrap="square" rtlCol="0"/>
        <a:lstStyle xmlns:a="http://schemas.openxmlformats.org/drawingml/2006/main"/>
        <a:p xmlns:a="http://schemas.openxmlformats.org/drawingml/2006/main">
          <a:pPr algn="r">
            <a:spcAft>
              <a:spcPts val="0"/>
            </a:spcAft>
          </a:pPr>
          <a:r>
            <a:rPr lang="en-US" sz="850" b="1" baseline="0"/>
            <a:t>LETF Uncovered</a:t>
          </a:r>
          <a:endParaRPr lang="en-US" sz="850" b="1"/>
        </a:p>
        <a:p xmlns:a="http://schemas.openxmlformats.org/drawingml/2006/main">
          <a:pPr algn="r">
            <a:spcAft>
              <a:spcPts val="0"/>
            </a:spcAft>
          </a:pPr>
          <a:r>
            <a:rPr lang="en-US" sz="850" b="1" baseline="0"/>
            <a:t>8047 meters from Atlantic Ocean</a:t>
          </a:r>
          <a:endParaRPr lang="en-US" sz="850" b="1"/>
        </a:p>
      </cdr:txBody>
    </cdr:sp>
  </cdr:relSizeAnchor>
</c:userShapes>
</file>

<file path=ppt/drawings/drawing8.xml><?xml version="1.0" encoding="utf-8"?>
<c:userShapes xmlns:c="http://schemas.openxmlformats.org/drawingml/2006/chart">
  <cdr:relSizeAnchor xmlns:cdr="http://schemas.openxmlformats.org/drawingml/2006/chartDrawing">
    <cdr:from>
      <cdr:x>0.42868</cdr:x>
      <cdr:y>0</cdr:y>
    </cdr:from>
    <cdr:to>
      <cdr:x>1</cdr:x>
      <cdr:y>0.2141</cdr:y>
    </cdr:to>
    <cdr:sp macro="" textlink="">
      <cdr:nvSpPr>
        <cdr:cNvPr id="2" name="TextBox 1">
          <a:extLst xmlns:a="http://schemas.openxmlformats.org/drawingml/2006/main">
            <a:ext uri="{FF2B5EF4-FFF2-40B4-BE49-F238E27FC236}">
              <a16:creationId xmlns:a16="http://schemas.microsoft.com/office/drawing/2014/main" id="{1B1ABEA0-F7DA-4FF6-B481-D49D629DABAF}"/>
            </a:ext>
          </a:extLst>
        </cdr:cNvPr>
        <cdr:cNvSpPr txBox="1"/>
      </cdr:nvSpPr>
      <cdr:spPr>
        <a:xfrm xmlns:a="http://schemas.openxmlformats.org/drawingml/2006/main">
          <a:off x="1303574" y="0"/>
          <a:ext cx="1737360" cy="365760"/>
        </a:xfrm>
        <a:prstGeom xmlns:a="http://schemas.openxmlformats.org/drawingml/2006/main" prst="rect">
          <a:avLst/>
        </a:prstGeom>
      </cdr:spPr>
      <cdr:txBody>
        <a:bodyPr xmlns:a="http://schemas.openxmlformats.org/drawingml/2006/main" vertOverflow="overflow" horzOverflow="overflow" wrap="square" rtlCol="0"/>
        <a:lstStyle xmlns:a="http://schemas.openxmlformats.org/drawingml/2006/main"/>
        <a:p xmlns:a="http://schemas.openxmlformats.org/drawingml/2006/main">
          <a:pPr algn="r">
            <a:spcAft>
              <a:spcPts val="0"/>
            </a:spcAft>
          </a:pPr>
          <a:r>
            <a:rPr lang="en-US" sz="850" b="1" baseline="0"/>
            <a:t>LC-39B Covered</a:t>
          </a:r>
          <a:endParaRPr lang="en-US" sz="850" b="1"/>
        </a:p>
        <a:p xmlns:a="http://schemas.openxmlformats.org/drawingml/2006/main">
          <a:pPr algn="r">
            <a:spcAft>
              <a:spcPts val="0"/>
            </a:spcAft>
          </a:pPr>
          <a:r>
            <a:rPr lang="en-US" sz="850" b="1" baseline="0"/>
            <a:t>1207 meters from Atlantic Ocean</a:t>
          </a:r>
          <a:endParaRPr lang="en-US" sz="850" b="1"/>
        </a:p>
      </cdr:txBody>
    </cdr:sp>
  </cdr:relSizeAnchor>
</c:userShapes>
</file>

<file path=ppt/drawings/drawing9.xml><?xml version="1.0" encoding="utf-8"?>
<c:userShapes xmlns:c="http://schemas.openxmlformats.org/drawingml/2006/chart">
  <cdr:relSizeAnchor xmlns:cdr="http://schemas.openxmlformats.org/drawingml/2006/chartDrawing">
    <cdr:from>
      <cdr:x>0.42868</cdr:x>
      <cdr:y>0</cdr:y>
    </cdr:from>
    <cdr:to>
      <cdr:x>1</cdr:x>
      <cdr:y>0.2141</cdr:y>
    </cdr:to>
    <cdr:sp macro="" textlink="">
      <cdr:nvSpPr>
        <cdr:cNvPr id="2" name="TextBox 1">
          <a:extLst xmlns:a="http://schemas.openxmlformats.org/drawingml/2006/main">
            <a:ext uri="{FF2B5EF4-FFF2-40B4-BE49-F238E27FC236}">
              <a16:creationId xmlns:a16="http://schemas.microsoft.com/office/drawing/2014/main" id="{1B1ABEA0-F7DA-4FF6-B481-D49D629DABAF}"/>
            </a:ext>
          </a:extLst>
        </cdr:cNvPr>
        <cdr:cNvSpPr txBox="1"/>
      </cdr:nvSpPr>
      <cdr:spPr>
        <a:xfrm xmlns:a="http://schemas.openxmlformats.org/drawingml/2006/main">
          <a:off x="1303574" y="0"/>
          <a:ext cx="1737360" cy="365760"/>
        </a:xfrm>
        <a:prstGeom xmlns:a="http://schemas.openxmlformats.org/drawingml/2006/main" prst="rect">
          <a:avLst/>
        </a:prstGeom>
      </cdr:spPr>
      <cdr:txBody>
        <a:bodyPr xmlns:a="http://schemas.openxmlformats.org/drawingml/2006/main" vertOverflow="overflow" horzOverflow="overflow" wrap="square" rtlCol="0"/>
        <a:lstStyle xmlns:a="http://schemas.openxmlformats.org/drawingml/2006/main"/>
        <a:p xmlns:a="http://schemas.openxmlformats.org/drawingml/2006/main">
          <a:pPr algn="r">
            <a:spcAft>
              <a:spcPts val="0"/>
            </a:spcAft>
          </a:pPr>
          <a:r>
            <a:rPr lang="en-US" sz="850" b="1" baseline="0"/>
            <a:t>Doppler Covered</a:t>
          </a:r>
          <a:endParaRPr lang="en-US" sz="850" b="1"/>
        </a:p>
        <a:p xmlns:a="http://schemas.openxmlformats.org/drawingml/2006/main">
          <a:pPr algn="r">
            <a:spcAft>
              <a:spcPts val="0"/>
            </a:spcAft>
          </a:pPr>
          <a:r>
            <a:rPr lang="en-US" sz="850" b="1" baseline="0"/>
            <a:t>6920 meters from Atlantic Ocean</a:t>
          </a:r>
          <a:endParaRPr lang="en-US" sz="85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BEA9-4D5D-4AD5-80FA-504E50ECBC7E}"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84025-A32B-4D20-AD0B-6CB0794DC50D}" type="slidenum">
              <a:rPr lang="en-US" smtClean="0"/>
              <a:t>‹#›</a:t>
            </a:fld>
            <a:endParaRPr lang="en-US"/>
          </a:p>
        </p:txBody>
      </p:sp>
    </p:spTree>
    <p:extLst>
      <p:ext uri="{BB962C8B-B14F-4D97-AF65-F5344CB8AC3E}">
        <p14:creationId xmlns:p14="http://schemas.microsoft.com/office/powerpoint/2010/main" val="222181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2AFF3D-616F-4A65-955D-6473EE8C937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891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2AFF3D-616F-4A65-955D-6473EE8C937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8521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FC2D-CC00-497F-BA19-5B4607C4BD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764E26-77E3-4B88-942E-A68CE3E61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E8961C-73D3-49C6-A76D-9A753A72F496}"/>
              </a:ext>
            </a:extLst>
          </p:cNvPr>
          <p:cNvSpPr>
            <a:spLocks noGrp="1"/>
          </p:cNvSpPr>
          <p:nvPr>
            <p:ph type="dt" sz="half" idx="10"/>
          </p:nvPr>
        </p:nvSpPr>
        <p:spPr/>
        <p:txBody>
          <a:bodyPr/>
          <a:lstStyle/>
          <a:p>
            <a:fld id="{12A18B28-C562-42A2-A409-BEF7685A9E9F}" type="datetimeFigureOut">
              <a:rPr lang="en-US" smtClean="0"/>
              <a:t>7/17/2023</a:t>
            </a:fld>
            <a:endParaRPr lang="en-US"/>
          </a:p>
        </p:txBody>
      </p:sp>
      <p:sp>
        <p:nvSpPr>
          <p:cNvPr id="5" name="Footer Placeholder 4">
            <a:extLst>
              <a:ext uri="{FF2B5EF4-FFF2-40B4-BE49-F238E27FC236}">
                <a16:creationId xmlns:a16="http://schemas.microsoft.com/office/drawing/2014/main" id="{7B34CADC-8356-44EC-A39F-BB0F84DCF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E2EFD-B24D-40CA-A3AD-E75DA4FB4851}"/>
              </a:ext>
            </a:extLst>
          </p:cNvPr>
          <p:cNvSpPr>
            <a:spLocks noGrp="1"/>
          </p:cNvSpPr>
          <p:nvPr>
            <p:ph type="sldNum" sz="quarter" idx="12"/>
          </p:nvPr>
        </p:nvSpPr>
        <p:spPr/>
        <p:txBody>
          <a:bodyPr/>
          <a:lstStyle/>
          <a:p>
            <a:fld id="{6B7A24CB-44A4-4141-B149-B2891D324E02}" type="slidenum">
              <a:rPr lang="en-US" smtClean="0"/>
              <a:t>‹#›</a:t>
            </a:fld>
            <a:endParaRPr lang="en-US"/>
          </a:p>
        </p:txBody>
      </p:sp>
    </p:spTree>
    <p:extLst>
      <p:ext uri="{BB962C8B-B14F-4D97-AF65-F5344CB8AC3E}">
        <p14:creationId xmlns:p14="http://schemas.microsoft.com/office/powerpoint/2010/main" val="15035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FCF9-F62A-40C9-AB7D-FA36A82B13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92A092-837C-41BD-8A10-694FFB9054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3EA1-B8BB-4487-B0FD-A25AD965C000}"/>
              </a:ext>
            </a:extLst>
          </p:cNvPr>
          <p:cNvSpPr>
            <a:spLocks noGrp="1"/>
          </p:cNvSpPr>
          <p:nvPr>
            <p:ph type="dt" sz="half" idx="10"/>
          </p:nvPr>
        </p:nvSpPr>
        <p:spPr/>
        <p:txBody>
          <a:bodyPr/>
          <a:lstStyle/>
          <a:p>
            <a:fld id="{12A18B28-C562-42A2-A409-BEF7685A9E9F}" type="datetimeFigureOut">
              <a:rPr lang="en-US" smtClean="0"/>
              <a:t>7/17/2023</a:t>
            </a:fld>
            <a:endParaRPr lang="en-US"/>
          </a:p>
        </p:txBody>
      </p:sp>
      <p:sp>
        <p:nvSpPr>
          <p:cNvPr id="5" name="Footer Placeholder 4">
            <a:extLst>
              <a:ext uri="{FF2B5EF4-FFF2-40B4-BE49-F238E27FC236}">
                <a16:creationId xmlns:a16="http://schemas.microsoft.com/office/drawing/2014/main" id="{C61DD0A9-DCF5-4B45-98E0-CE8879630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5E567-31FD-4981-9ACE-9306449349F1}"/>
              </a:ext>
            </a:extLst>
          </p:cNvPr>
          <p:cNvSpPr>
            <a:spLocks noGrp="1"/>
          </p:cNvSpPr>
          <p:nvPr>
            <p:ph type="sldNum" sz="quarter" idx="12"/>
          </p:nvPr>
        </p:nvSpPr>
        <p:spPr/>
        <p:txBody>
          <a:bodyPr/>
          <a:lstStyle/>
          <a:p>
            <a:fld id="{6B7A24CB-44A4-4141-B149-B2891D324E02}" type="slidenum">
              <a:rPr lang="en-US" smtClean="0"/>
              <a:t>‹#›</a:t>
            </a:fld>
            <a:endParaRPr lang="en-US"/>
          </a:p>
        </p:txBody>
      </p:sp>
    </p:spTree>
    <p:extLst>
      <p:ext uri="{BB962C8B-B14F-4D97-AF65-F5344CB8AC3E}">
        <p14:creationId xmlns:p14="http://schemas.microsoft.com/office/powerpoint/2010/main" val="188835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1D954-6235-41A0-81A9-5F6B8C0B02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3F9776-5A5E-4412-BD4E-7817A02D9A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34A0D-F819-4BFF-800A-BAA4863AD459}"/>
              </a:ext>
            </a:extLst>
          </p:cNvPr>
          <p:cNvSpPr>
            <a:spLocks noGrp="1"/>
          </p:cNvSpPr>
          <p:nvPr>
            <p:ph type="dt" sz="half" idx="10"/>
          </p:nvPr>
        </p:nvSpPr>
        <p:spPr/>
        <p:txBody>
          <a:bodyPr/>
          <a:lstStyle/>
          <a:p>
            <a:fld id="{12A18B28-C562-42A2-A409-BEF7685A9E9F}" type="datetimeFigureOut">
              <a:rPr lang="en-US" smtClean="0"/>
              <a:t>7/17/2023</a:t>
            </a:fld>
            <a:endParaRPr lang="en-US"/>
          </a:p>
        </p:txBody>
      </p:sp>
      <p:sp>
        <p:nvSpPr>
          <p:cNvPr id="5" name="Footer Placeholder 4">
            <a:extLst>
              <a:ext uri="{FF2B5EF4-FFF2-40B4-BE49-F238E27FC236}">
                <a16:creationId xmlns:a16="http://schemas.microsoft.com/office/drawing/2014/main" id="{6329A371-A8FF-48A2-81AD-FA443EFB5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B37C5-15E4-4F77-9C6C-4160175D8E6A}"/>
              </a:ext>
            </a:extLst>
          </p:cNvPr>
          <p:cNvSpPr>
            <a:spLocks noGrp="1"/>
          </p:cNvSpPr>
          <p:nvPr>
            <p:ph type="sldNum" sz="quarter" idx="12"/>
          </p:nvPr>
        </p:nvSpPr>
        <p:spPr/>
        <p:txBody>
          <a:bodyPr/>
          <a:lstStyle/>
          <a:p>
            <a:fld id="{6B7A24CB-44A4-4141-B149-B2891D324E02}" type="slidenum">
              <a:rPr lang="en-US" smtClean="0"/>
              <a:t>‹#›</a:t>
            </a:fld>
            <a:endParaRPr lang="en-US"/>
          </a:p>
        </p:txBody>
      </p:sp>
    </p:spTree>
    <p:extLst>
      <p:ext uri="{BB962C8B-B14F-4D97-AF65-F5344CB8AC3E}">
        <p14:creationId xmlns:p14="http://schemas.microsoft.com/office/powerpoint/2010/main" val="278117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p:bg>
      <p:bgPr>
        <a:gradFill>
          <a:gsLst>
            <a:gs pos="73000">
              <a:schemeClr val="bg1"/>
            </a:gs>
            <a:gs pos="0">
              <a:schemeClr val="tx1"/>
            </a:gs>
            <a:gs pos="46792">
              <a:srgbClr val="AFAFAF"/>
            </a:gs>
            <a:gs pos="10000">
              <a:srgbClr val="363636"/>
            </a:gs>
            <a:gs pos="29000">
              <a:schemeClr val="bg1">
                <a:lumMod val="50000"/>
              </a:schemeClr>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4" y="5849103"/>
            <a:ext cx="12201534" cy="1008897"/>
          </a:xfrm>
          <a:prstGeom prst="rect">
            <a:avLst/>
          </a:prstGeom>
        </p:spPr>
      </p:pic>
      <p:sp>
        <p:nvSpPr>
          <p:cNvPr id="12" name="Text Placeholder 11"/>
          <p:cNvSpPr>
            <a:spLocks noGrp="1"/>
          </p:cNvSpPr>
          <p:nvPr>
            <p:ph type="body" sz="quarter" idx="12" hasCustomPrompt="1"/>
          </p:nvPr>
        </p:nvSpPr>
        <p:spPr>
          <a:xfrm>
            <a:off x="0" y="4148459"/>
            <a:ext cx="12192000" cy="609600"/>
          </a:xfrm>
          <a:prstGeom prst="rect">
            <a:avLst/>
          </a:prstGeom>
          <a:noFill/>
          <a:ln>
            <a:noFill/>
          </a:ln>
        </p:spPr>
        <p:txBody>
          <a:bodyPr>
            <a:normAutofit/>
          </a:bodyPr>
          <a:lstStyle>
            <a:lvl1pPr marL="0" indent="0" algn="ctr">
              <a:buNone/>
              <a:defRPr sz="3000" cap="all" baseline="0">
                <a:ln>
                  <a:solidFill>
                    <a:schemeClr val="accent1">
                      <a:lumMod val="75000"/>
                    </a:schemeClr>
                  </a:solidFill>
                </a:ln>
                <a:solidFill>
                  <a:schemeClr val="tx1"/>
                </a:solidFill>
                <a:effectLst>
                  <a:reflection blurRad="12700" stA="28000" endPos="45000" dist="1270" dir="5400000" sy="-100000" algn="bl" rotWithShape="0"/>
                </a:effectLst>
              </a:defRPr>
            </a:lvl1pPr>
          </a:lstStyle>
          <a:p>
            <a:pPr lvl="0"/>
            <a:r>
              <a:rPr lang="en-US"/>
              <a:t>Click to add Title</a:t>
            </a:r>
          </a:p>
        </p:txBody>
      </p:sp>
      <p:sp>
        <p:nvSpPr>
          <p:cNvPr id="13" name="Text Placeholder 4"/>
          <p:cNvSpPr>
            <a:spLocks noGrp="1"/>
          </p:cNvSpPr>
          <p:nvPr>
            <p:ph type="body" sz="quarter" idx="15" hasCustomPrompt="1"/>
          </p:nvPr>
        </p:nvSpPr>
        <p:spPr>
          <a:xfrm>
            <a:off x="0" y="4836377"/>
            <a:ext cx="12192000" cy="522639"/>
          </a:xfrm>
          <a:prstGeom prst="rect">
            <a:avLst/>
          </a:prstGeom>
        </p:spPr>
        <p:txBody>
          <a:bodyPr anchor="ctr" anchorCtr="1">
            <a:normAutofit/>
          </a:bodyPr>
          <a:lstStyle>
            <a:lvl1pPr algn="ctr">
              <a:buNone/>
              <a:defRPr sz="1689" b="1" baseline="0">
                <a:solidFill>
                  <a:schemeClr val="tx1">
                    <a:lumMod val="75000"/>
                    <a:lumOff val="25000"/>
                  </a:schemeClr>
                </a:solidFill>
              </a:defRPr>
            </a:lvl1pPr>
            <a:lvl2pPr algn="ct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Subtitle</a:t>
            </a:r>
          </a:p>
        </p:txBody>
      </p:sp>
      <p:sp>
        <p:nvSpPr>
          <p:cNvPr id="14" name="Text Placeholder 4"/>
          <p:cNvSpPr>
            <a:spLocks noGrp="1"/>
          </p:cNvSpPr>
          <p:nvPr>
            <p:ph type="body" sz="quarter" idx="13" hasCustomPrompt="1"/>
          </p:nvPr>
        </p:nvSpPr>
        <p:spPr>
          <a:xfrm>
            <a:off x="2873022" y="5873818"/>
            <a:ext cx="6445957" cy="333424"/>
          </a:xfrm>
          <a:prstGeom prst="rect">
            <a:avLst/>
          </a:prstGeom>
        </p:spPr>
        <p:txBody>
          <a:bodyPr>
            <a:normAutofit/>
          </a:bodyPr>
          <a:lstStyle>
            <a:lvl1pPr algn="ctr">
              <a:buNone/>
              <a:defRPr sz="1267" b="0" baseline="0">
                <a:solidFill>
                  <a:schemeClr val="tx1">
                    <a:lumMod val="65000"/>
                    <a:lumOff val="35000"/>
                  </a:schemeClr>
                </a:solidFill>
              </a:defRPr>
            </a:lvl1pPr>
            <a:lvl2pPr algn="ct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Date</a:t>
            </a:r>
          </a:p>
        </p:txBody>
      </p:sp>
      <p:pic>
        <p:nvPicPr>
          <p:cNvPr id="2" name="Picture 1">
            <a:extLst>
              <a:ext uri="{FF2B5EF4-FFF2-40B4-BE49-F238E27FC236}">
                <a16:creationId xmlns:a16="http://schemas.microsoft.com/office/drawing/2014/main" id="{AF66C500-6659-4E43-BD7B-706125D766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992555"/>
            <a:ext cx="12192000" cy="1854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945694" y="434922"/>
            <a:ext cx="4291080" cy="2276722"/>
          </a:xfrm>
          <a:prstGeom prst="rect">
            <a:avLst/>
          </a:prstGeom>
        </p:spPr>
      </p:pic>
    </p:spTree>
    <p:extLst>
      <p:ext uri="{BB962C8B-B14F-4D97-AF65-F5344CB8AC3E}">
        <p14:creationId xmlns:p14="http://schemas.microsoft.com/office/powerpoint/2010/main" val="1668865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599" y="216137"/>
            <a:ext cx="10185351" cy="370018"/>
          </a:xfrm>
        </p:spPr>
        <p:txBody>
          <a:bodyPr/>
          <a:lstStyle/>
          <a:p>
            <a:r>
              <a:rPr lang="en-US"/>
              <a:t>Click to edit Master title style</a:t>
            </a:r>
          </a:p>
        </p:txBody>
      </p:sp>
      <p:sp>
        <p:nvSpPr>
          <p:cNvPr id="3" name="Subtitle 2"/>
          <p:cNvSpPr>
            <a:spLocks noGrp="1"/>
          </p:cNvSpPr>
          <p:nvPr>
            <p:ph type="subTitle" idx="1"/>
          </p:nvPr>
        </p:nvSpPr>
        <p:spPr>
          <a:xfrm>
            <a:off x="1616108" y="100249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Quarterly Review Slides</a:t>
            </a:r>
          </a:p>
        </p:txBody>
      </p:sp>
      <p:sp>
        <p:nvSpPr>
          <p:cNvPr id="5" name="Footer Placeholder 4"/>
          <p:cNvSpPr>
            <a:spLocks noGrp="1"/>
          </p:cNvSpPr>
          <p:nvPr>
            <p:ph type="ftr" sz="quarter" idx="11"/>
          </p:nvPr>
        </p:nvSpPr>
        <p:spPr/>
        <p:txBody>
          <a:bodyPr/>
          <a:lstStyle/>
          <a:p>
            <a:r>
              <a:rPr lang="en-US"/>
              <a:t>FOUO</a:t>
            </a:r>
          </a:p>
        </p:txBody>
      </p:sp>
      <p:sp>
        <p:nvSpPr>
          <p:cNvPr id="6" name="Slide Number Placeholder 5"/>
          <p:cNvSpPr>
            <a:spLocks noGrp="1"/>
          </p:cNvSpPr>
          <p:nvPr>
            <p:ph type="sldNum" sz="quarter" idx="12"/>
          </p:nvPr>
        </p:nvSpPr>
        <p:spPr>
          <a:xfrm>
            <a:off x="11650895" y="6654446"/>
            <a:ext cx="514195" cy="187367"/>
          </a:xfrm>
        </p:spPr>
        <p:txBody>
          <a:bodyPr/>
          <a:lstStyle/>
          <a:p>
            <a:fld id="{CDE2CDF4-8C72-6749-924E-AF6849CB72B5}" type="slidenum">
              <a:rPr lang="en-US" smtClean="0"/>
              <a:pPr/>
              <a:t>‹#›</a:t>
            </a:fld>
            <a:endParaRPr lang="en-US"/>
          </a:p>
        </p:txBody>
      </p:sp>
    </p:spTree>
    <p:extLst>
      <p:ext uri="{BB962C8B-B14F-4D97-AF65-F5344CB8AC3E}">
        <p14:creationId xmlns:p14="http://schemas.microsoft.com/office/powerpoint/2010/main" val="1799130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53543" y="6661701"/>
            <a:ext cx="4114389" cy="187367"/>
          </a:xfrm>
        </p:spPr>
        <p:txBody>
          <a:bodyPr/>
          <a:lstStyle/>
          <a:p>
            <a:r>
              <a:rPr lang="en-US"/>
              <a:t>Quarterly Review Slides</a:t>
            </a:r>
          </a:p>
        </p:txBody>
      </p:sp>
      <p:sp>
        <p:nvSpPr>
          <p:cNvPr id="8" name="Footer Placeholder 4"/>
          <p:cNvSpPr>
            <a:spLocks noGrp="1"/>
          </p:cNvSpPr>
          <p:nvPr>
            <p:ph type="ftr" sz="quarter" idx="11"/>
          </p:nvPr>
        </p:nvSpPr>
        <p:spPr>
          <a:xfrm>
            <a:off x="4758702" y="6661701"/>
            <a:ext cx="2674597" cy="187367"/>
          </a:xfrm>
        </p:spPr>
        <p:txBody>
          <a:bodyPr/>
          <a:lstStyle/>
          <a:p>
            <a:r>
              <a:rPr lang="en-US"/>
              <a:t>FOUO</a:t>
            </a:r>
          </a:p>
        </p:txBody>
      </p:sp>
      <p:sp>
        <p:nvSpPr>
          <p:cNvPr id="9" name="Slide Number Placeholder 5"/>
          <p:cNvSpPr>
            <a:spLocks noGrp="1"/>
          </p:cNvSpPr>
          <p:nvPr>
            <p:ph type="sldNum" sz="quarter" idx="12"/>
          </p:nvPr>
        </p:nvSpPr>
        <p:spPr>
          <a:xfrm>
            <a:off x="11650895" y="6654446"/>
            <a:ext cx="514195" cy="187367"/>
          </a:xfrm>
        </p:spPr>
        <p:txBody>
          <a:bodyPr/>
          <a:lstStyle/>
          <a:p>
            <a:fld id="{CDE2CDF4-8C72-6749-924E-AF6849CB72B5}" type="slidenum">
              <a:rPr lang="en-US" smtClean="0"/>
              <a:pPr/>
              <a:t>‹#›</a:t>
            </a:fld>
            <a:endParaRPr lang="en-US"/>
          </a:p>
        </p:txBody>
      </p:sp>
    </p:spTree>
    <p:extLst>
      <p:ext uri="{BB962C8B-B14F-4D97-AF65-F5344CB8AC3E}">
        <p14:creationId xmlns:p14="http://schemas.microsoft.com/office/powerpoint/2010/main" val="3245320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with Text">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2" cstate="email">
            <a:duotone>
              <a:schemeClr val="accent1">
                <a:shade val="45000"/>
                <a:satMod val="135000"/>
              </a:schemeClr>
              <a:prstClr val="white"/>
            </a:duotone>
            <a:lum bright="20000"/>
          </a:blip>
          <a:srcRect/>
          <a:stretch>
            <a:fillRect/>
          </a:stretch>
        </p:blipFill>
        <p:spPr bwMode="auto">
          <a:xfrm rot="16200000">
            <a:off x="2660652" y="-2561257"/>
            <a:ext cx="6870701" cy="12191997"/>
          </a:xfrm>
          <a:prstGeom prst="rect">
            <a:avLst/>
          </a:prstGeom>
          <a:noFill/>
          <a:ln w="9525">
            <a:noFill/>
            <a:miter lim="800000"/>
            <a:headEnd/>
            <a:tailEnd/>
          </a:ln>
          <a:effectLst/>
        </p:spPr>
      </p:pic>
      <p:pic>
        <p:nvPicPr>
          <p:cNvPr id="16" name="Picture 2" descr="C:\Users\ahmadna\Desktop\Picture1.png"/>
          <p:cNvPicPr>
            <a:picLocks noChangeAspect="1" noChangeArrowheads="1"/>
          </p:cNvPicPr>
          <p:nvPr userDrawn="1"/>
        </p:nvPicPr>
        <p:blipFill>
          <a:blip r:embed="rId3" cstate="print"/>
          <a:srcRect/>
          <a:stretch>
            <a:fillRect/>
          </a:stretch>
        </p:blipFill>
        <p:spPr bwMode="auto">
          <a:xfrm>
            <a:off x="34836" y="6495279"/>
            <a:ext cx="11777133" cy="354012"/>
          </a:xfrm>
          <a:prstGeom prst="rect">
            <a:avLst/>
          </a:prstGeom>
          <a:noFill/>
        </p:spPr>
      </p:pic>
      <p:sp>
        <p:nvSpPr>
          <p:cNvPr id="5" name="TextBox 4"/>
          <p:cNvSpPr txBox="1"/>
          <p:nvPr userDrawn="1"/>
        </p:nvSpPr>
        <p:spPr>
          <a:xfrm>
            <a:off x="11760202" y="6601675"/>
            <a:ext cx="380253" cy="172355"/>
          </a:xfrm>
          <a:prstGeom prst="rect">
            <a:avLst/>
          </a:prstGeom>
          <a:noFill/>
        </p:spPr>
        <p:txBody>
          <a:bodyPr wrap="square" lIns="9144" tIns="9144" rIns="9144" bIns="9144" anchor="ctr">
            <a:spAutoFit/>
          </a:bodyPr>
          <a:lstStyle/>
          <a:p>
            <a:pPr algn="ctr">
              <a:defRPr/>
            </a:pPr>
            <a:fld id="{6A538B20-F103-4B61-9340-A201FCCC8171}" type="slidenum">
              <a:rPr lang="en-US" sz="1000" b="1">
                <a:solidFill>
                  <a:prstClr val="black"/>
                </a:solidFill>
                <a:latin typeface="Myriad Pro" pitchFamily="34" charset="0"/>
                <a:cs typeface="Arial" pitchFamily="34" charset="0"/>
              </a:rPr>
              <a:pPr algn="ctr">
                <a:defRPr/>
              </a:pPr>
              <a:t>‹#›</a:t>
            </a:fld>
            <a:endParaRPr lang="en-US" sz="1000" b="1">
              <a:solidFill>
                <a:prstClr val="black"/>
              </a:solidFill>
              <a:latin typeface="Myriad Pro" pitchFamily="34" charset="0"/>
              <a:cs typeface="Arial" pitchFamily="34" charset="0"/>
            </a:endParaRPr>
          </a:p>
        </p:txBody>
      </p:sp>
      <p:cxnSp>
        <p:nvCxnSpPr>
          <p:cNvPr id="6" name="Straight Connector 5"/>
          <p:cNvCxnSpPr/>
          <p:nvPr userDrawn="1"/>
        </p:nvCxnSpPr>
        <p:spPr>
          <a:xfrm>
            <a:off x="0" y="822325"/>
            <a:ext cx="12192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841375"/>
            <a:ext cx="12192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0" y="801688"/>
            <a:ext cx="12192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pic>
        <p:nvPicPr>
          <p:cNvPr id="13" name="Picture 2" descr="C:\Users\ahmadna\Desktop\Branding\ASAALT_color.png"/>
          <p:cNvPicPr>
            <a:picLocks noChangeAspect="1" noChangeArrowheads="1"/>
          </p:cNvPicPr>
          <p:nvPr userDrawn="1"/>
        </p:nvPicPr>
        <p:blipFill>
          <a:blip r:embed="rId4" cstate="print"/>
          <a:srcRect l="4860" t="2500" r="4956" b="4500"/>
          <a:stretch>
            <a:fillRect/>
          </a:stretch>
        </p:blipFill>
        <p:spPr bwMode="auto">
          <a:xfrm>
            <a:off x="11153775" y="14664"/>
            <a:ext cx="1013429" cy="761828"/>
          </a:xfrm>
          <a:prstGeom prst="rect">
            <a:avLst/>
          </a:prstGeom>
          <a:noFill/>
          <a:effectLst>
            <a:outerShdw blurRad="63500" sx="102000" sy="102000" algn="ctr" rotWithShape="0">
              <a:prstClr val="black">
                <a:alpha val="40000"/>
              </a:prstClr>
            </a:outerShdw>
          </a:effectLst>
        </p:spPr>
      </p:pic>
      <p:sp>
        <p:nvSpPr>
          <p:cNvPr id="14" name="TextBox 13"/>
          <p:cNvSpPr txBox="1"/>
          <p:nvPr userDrawn="1"/>
        </p:nvSpPr>
        <p:spPr>
          <a:xfrm>
            <a:off x="5214349" y="1"/>
            <a:ext cx="1763303" cy="138499"/>
          </a:xfrm>
          <a:prstGeom prst="rect">
            <a:avLst/>
          </a:prstGeom>
          <a:noFill/>
        </p:spPr>
        <p:txBody>
          <a:bodyPr wrap="none" lIns="0" tIns="0" rIns="0" bIns="0" rtlCol="0">
            <a:spAutoFit/>
          </a:bodyPr>
          <a:lstStyle/>
          <a:p>
            <a:pPr algn="ctr" fontAlgn="base">
              <a:spcBef>
                <a:spcPct val="0"/>
              </a:spcBef>
              <a:spcAft>
                <a:spcPct val="0"/>
              </a:spcAft>
            </a:pPr>
            <a:r>
              <a:rPr lang="en-US" sz="900" b="1">
                <a:solidFill>
                  <a:srgbClr val="C00000"/>
                </a:solidFill>
                <a:cs typeface="Arial" charset="0"/>
              </a:rPr>
              <a:t>For Official Use Only / Pre-decisional</a:t>
            </a:r>
          </a:p>
        </p:txBody>
      </p:sp>
      <p:sp>
        <p:nvSpPr>
          <p:cNvPr id="15" name="TextBox 14"/>
          <p:cNvSpPr txBox="1"/>
          <p:nvPr userDrawn="1"/>
        </p:nvSpPr>
        <p:spPr>
          <a:xfrm>
            <a:off x="5214349" y="6719502"/>
            <a:ext cx="1763303" cy="138499"/>
          </a:xfrm>
          <a:prstGeom prst="rect">
            <a:avLst/>
          </a:prstGeom>
          <a:noFill/>
        </p:spPr>
        <p:txBody>
          <a:bodyPr wrap="none" lIns="0" tIns="0" rIns="0" bIns="0" rtlCol="0">
            <a:spAutoFit/>
          </a:bodyPr>
          <a:lstStyle/>
          <a:p>
            <a:pPr algn="ctr" fontAlgn="base">
              <a:spcBef>
                <a:spcPct val="0"/>
              </a:spcBef>
              <a:spcAft>
                <a:spcPct val="0"/>
              </a:spcAft>
            </a:pPr>
            <a:r>
              <a:rPr lang="en-US" sz="900" b="1">
                <a:solidFill>
                  <a:srgbClr val="C00000"/>
                </a:solidFill>
                <a:cs typeface="Arial" charset="0"/>
              </a:rPr>
              <a:t>For Official Use Only / Pre-decisional</a:t>
            </a:r>
          </a:p>
        </p:txBody>
      </p:sp>
      <p:sp>
        <p:nvSpPr>
          <p:cNvPr id="19" name="Title 1"/>
          <p:cNvSpPr>
            <a:spLocks noGrp="1"/>
          </p:cNvSpPr>
          <p:nvPr>
            <p:ph type="title"/>
          </p:nvPr>
        </p:nvSpPr>
        <p:spPr>
          <a:xfrm>
            <a:off x="641734" y="365739"/>
            <a:ext cx="8174053" cy="348613"/>
          </a:xfrm>
        </p:spPr>
        <p:txBody>
          <a:bodyPr/>
          <a:lstStyle/>
          <a:p>
            <a:r>
              <a:rPr lang="en-US"/>
              <a:t>Click to edit Master title style</a:t>
            </a:r>
          </a:p>
        </p:txBody>
      </p:sp>
      <p:sp>
        <p:nvSpPr>
          <p:cNvPr id="20" name="Content Placeholder 2"/>
          <p:cNvSpPr>
            <a:spLocks noGrp="1"/>
          </p:cNvSpPr>
          <p:nvPr>
            <p:ph idx="1"/>
          </p:nvPr>
        </p:nvSpPr>
        <p:spPr>
          <a:xfrm>
            <a:off x="641734" y="1065598"/>
            <a:ext cx="10908532" cy="5464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48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4"/>
          </p:nvPr>
        </p:nvSpPr>
        <p:spPr>
          <a:xfrm>
            <a:off x="11631673" y="6490157"/>
            <a:ext cx="454617" cy="258896"/>
          </a:xfrm>
          <a:prstGeom prst="rect">
            <a:avLst/>
          </a:prstGeom>
        </p:spPr>
        <p:txBody>
          <a:bodyPr anchor="ctr"/>
          <a:lstStyle>
            <a:lvl1pPr algn="l" rtl="0" eaLnBrk="0" fontAlgn="auto" hangingPunct="0">
              <a:spcBef>
                <a:spcPts val="0"/>
              </a:spcBef>
              <a:spcAft>
                <a:spcPts val="0"/>
              </a:spcAft>
              <a:defRPr lang="en-US" sz="1050" kern="1200" baseline="-25000" smtClean="0">
                <a:solidFill>
                  <a:schemeClr val="bg1"/>
                </a:solidFill>
                <a:latin typeface="+mn-lt"/>
                <a:ea typeface="ＭＳ Ｐゴシック" pitchFamily="1" charset="-128"/>
                <a:cs typeface="+mn-cs"/>
              </a:defRPr>
            </a:lvl1pPr>
          </a:lstStyle>
          <a:p>
            <a:pPr>
              <a:defRPr/>
            </a:pPr>
            <a:fld id="{CD5A8CAA-E58D-404C-A055-8E6DDDB52BD4}" type="slidenum">
              <a:rPr>
                <a:solidFill>
                  <a:prstClr val="white"/>
                </a:solidFill>
              </a:rPr>
              <a:pPr>
                <a:defRPr/>
              </a:pPr>
              <a:t>‹#›</a:t>
            </a:fld>
            <a:endParaRPr>
              <a:solidFill>
                <a:prstClr val="white"/>
              </a:solidFill>
            </a:endParaRPr>
          </a:p>
        </p:txBody>
      </p:sp>
    </p:spTree>
    <p:extLst>
      <p:ext uri="{BB962C8B-B14F-4D97-AF65-F5344CB8AC3E}">
        <p14:creationId xmlns:p14="http://schemas.microsoft.com/office/powerpoint/2010/main" val="2668955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1" y="745434"/>
            <a:ext cx="5384800" cy="26882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1" y="3595985"/>
            <a:ext cx="5384800" cy="2690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1" y="745436"/>
            <a:ext cx="5384800" cy="5565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602" y="234541"/>
            <a:ext cx="8174053" cy="348613"/>
          </a:xfrm>
        </p:spPr>
        <p:txBody>
          <a:bodyPr/>
          <a:lstStyle/>
          <a:p>
            <a:r>
              <a:rPr lang="en-US"/>
              <a:t>Click to edit Master title style</a:t>
            </a:r>
          </a:p>
        </p:txBody>
      </p:sp>
    </p:spTree>
    <p:extLst>
      <p:ext uri="{BB962C8B-B14F-4D97-AF65-F5344CB8AC3E}">
        <p14:creationId xmlns:p14="http://schemas.microsoft.com/office/powerpoint/2010/main" val="324575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648CA-0FA0-400B-BA19-F42E2889B3AD}"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D10AD-4F2D-49A2-8A79-A5BD8AC52F04}" type="slidenum">
              <a:rPr lang="en-US" smtClean="0"/>
              <a:t>‹#›</a:t>
            </a:fld>
            <a:endParaRPr lang="en-US"/>
          </a:p>
        </p:txBody>
      </p:sp>
    </p:spTree>
    <p:extLst>
      <p:ext uri="{BB962C8B-B14F-4D97-AF65-F5344CB8AC3E}">
        <p14:creationId xmlns:p14="http://schemas.microsoft.com/office/powerpoint/2010/main" val="273186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90D4-BAFC-45C2-AA52-CFC1A3DEE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9111B-7CF3-4C95-BB9F-439D65D401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59C87-427A-47B4-8E62-180C5E5BDCF9}"/>
              </a:ext>
            </a:extLst>
          </p:cNvPr>
          <p:cNvSpPr>
            <a:spLocks noGrp="1"/>
          </p:cNvSpPr>
          <p:nvPr>
            <p:ph type="dt" sz="half" idx="10"/>
          </p:nvPr>
        </p:nvSpPr>
        <p:spPr/>
        <p:txBody>
          <a:bodyPr/>
          <a:lstStyle/>
          <a:p>
            <a:fld id="{12A18B28-C562-42A2-A409-BEF7685A9E9F}" type="datetimeFigureOut">
              <a:rPr lang="en-US" smtClean="0"/>
              <a:t>7/17/2023</a:t>
            </a:fld>
            <a:endParaRPr lang="en-US"/>
          </a:p>
        </p:txBody>
      </p:sp>
      <p:sp>
        <p:nvSpPr>
          <p:cNvPr id="5" name="Footer Placeholder 4">
            <a:extLst>
              <a:ext uri="{FF2B5EF4-FFF2-40B4-BE49-F238E27FC236}">
                <a16:creationId xmlns:a16="http://schemas.microsoft.com/office/drawing/2014/main" id="{E32DE5BA-A01D-418A-A796-2DAAAAB63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2245D-003B-4633-90E6-F988A38BCBF8}"/>
              </a:ext>
            </a:extLst>
          </p:cNvPr>
          <p:cNvSpPr>
            <a:spLocks noGrp="1"/>
          </p:cNvSpPr>
          <p:nvPr>
            <p:ph type="sldNum" sz="quarter" idx="12"/>
          </p:nvPr>
        </p:nvSpPr>
        <p:spPr/>
        <p:txBody>
          <a:bodyPr/>
          <a:lstStyle/>
          <a:p>
            <a:fld id="{6B7A24CB-44A4-4141-B149-B2891D324E02}" type="slidenum">
              <a:rPr lang="en-US" smtClean="0"/>
              <a:t>‹#›</a:t>
            </a:fld>
            <a:endParaRPr lang="en-US"/>
          </a:p>
        </p:txBody>
      </p:sp>
    </p:spTree>
    <p:extLst>
      <p:ext uri="{BB962C8B-B14F-4D97-AF65-F5344CB8AC3E}">
        <p14:creationId xmlns:p14="http://schemas.microsoft.com/office/powerpoint/2010/main" val="272016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7351-F884-4003-980A-3797F4B77F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C6B2E9-8419-443C-81F9-C29B09A872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E57DF3-EAE4-4BAA-9B55-4054AB68DEFD}"/>
              </a:ext>
            </a:extLst>
          </p:cNvPr>
          <p:cNvSpPr>
            <a:spLocks noGrp="1"/>
          </p:cNvSpPr>
          <p:nvPr>
            <p:ph type="dt" sz="half" idx="10"/>
          </p:nvPr>
        </p:nvSpPr>
        <p:spPr/>
        <p:txBody>
          <a:bodyPr/>
          <a:lstStyle/>
          <a:p>
            <a:fld id="{12A18B28-C562-42A2-A409-BEF7685A9E9F}" type="datetimeFigureOut">
              <a:rPr lang="en-US" smtClean="0"/>
              <a:t>7/17/2023</a:t>
            </a:fld>
            <a:endParaRPr lang="en-US"/>
          </a:p>
        </p:txBody>
      </p:sp>
      <p:sp>
        <p:nvSpPr>
          <p:cNvPr id="5" name="Footer Placeholder 4">
            <a:extLst>
              <a:ext uri="{FF2B5EF4-FFF2-40B4-BE49-F238E27FC236}">
                <a16:creationId xmlns:a16="http://schemas.microsoft.com/office/drawing/2014/main" id="{AFAFE516-D43D-45FF-B804-C03800449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81A45-07C3-4FED-896A-37016519B616}"/>
              </a:ext>
            </a:extLst>
          </p:cNvPr>
          <p:cNvSpPr>
            <a:spLocks noGrp="1"/>
          </p:cNvSpPr>
          <p:nvPr>
            <p:ph type="sldNum" sz="quarter" idx="12"/>
          </p:nvPr>
        </p:nvSpPr>
        <p:spPr/>
        <p:txBody>
          <a:bodyPr/>
          <a:lstStyle/>
          <a:p>
            <a:fld id="{6B7A24CB-44A4-4141-B149-B2891D324E02}" type="slidenum">
              <a:rPr lang="en-US" smtClean="0"/>
              <a:t>‹#›</a:t>
            </a:fld>
            <a:endParaRPr lang="en-US"/>
          </a:p>
        </p:txBody>
      </p:sp>
    </p:spTree>
    <p:extLst>
      <p:ext uri="{BB962C8B-B14F-4D97-AF65-F5344CB8AC3E}">
        <p14:creationId xmlns:p14="http://schemas.microsoft.com/office/powerpoint/2010/main" val="333758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595D-BB49-4D8B-8335-B341DA022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743C0-7188-49AE-B71F-3F7DBF1CEC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441FE0-FDBE-4A24-B0DB-841E5968CE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33FECC-C448-46AB-BD2A-CE7481C3A8DA}"/>
              </a:ext>
            </a:extLst>
          </p:cNvPr>
          <p:cNvSpPr>
            <a:spLocks noGrp="1"/>
          </p:cNvSpPr>
          <p:nvPr>
            <p:ph type="dt" sz="half" idx="10"/>
          </p:nvPr>
        </p:nvSpPr>
        <p:spPr/>
        <p:txBody>
          <a:bodyPr/>
          <a:lstStyle/>
          <a:p>
            <a:fld id="{12A18B28-C562-42A2-A409-BEF7685A9E9F}" type="datetimeFigureOut">
              <a:rPr lang="en-US" smtClean="0"/>
              <a:t>7/17/2023</a:t>
            </a:fld>
            <a:endParaRPr lang="en-US"/>
          </a:p>
        </p:txBody>
      </p:sp>
      <p:sp>
        <p:nvSpPr>
          <p:cNvPr id="6" name="Footer Placeholder 5">
            <a:extLst>
              <a:ext uri="{FF2B5EF4-FFF2-40B4-BE49-F238E27FC236}">
                <a16:creationId xmlns:a16="http://schemas.microsoft.com/office/drawing/2014/main" id="{C3FD1AF1-46F7-4DB6-B7F5-3321E98F8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7CD7-6FAD-4432-BF52-F95FCD722CD9}"/>
              </a:ext>
            </a:extLst>
          </p:cNvPr>
          <p:cNvSpPr>
            <a:spLocks noGrp="1"/>
          </p:cNvSpPr>
          <p:nvPr>
            <p:ph type="sldNum" sz="quarter" idx="12"/>
          </p:nvPr>
        </p:nvSpPr>
        <p:spPr/>
        <p:txBody>
          <a:bodyPr/>
          <a:lstStyle/>
          <a:p>
            <a:fld id="{6B7A24CB-44A4-4141-B149-B2891D324E02}" type="slidenum">
              <a:rPr lang="en-US" smtClean="0"/>
              <a:t>‹#›</a:t>
            </a:fld>
            <a:endParaRPr lang="en-US"/>
          </a:p>
        </p:txBody>
      </p:sp>
    </p:spTree>
    <p:extLst>
      <p:ext uri="{BB962C8B-B14F-4D97-AF65-F5344CB8AC3E}">
        <p14:creationId xmlns:p14="http://schemas.microsoft.com/office/powerpoint/2010/main" val="238427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6DAB-C5D9-4F29-9B95-B92A262D1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BC819C-99B3-4B5B-BF09-79902827C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7BB2B1-8169-42B6-AE5E-7D6A676A64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3AD58E-223F-42A1-973A-C04D61387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3233E2-3395-4359-8912-C7D930D5F9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61CB28-9E71-4ABE-BE8E-740722F098EA}"/>
              </a:ext>
            </a:extLst>
          </p:cNvPr>
          <p:cNvSpPr>
            <a:spLocks noGrp="1"/>
          </p:cNvSpPr>
          <p:nvPr>
            <p:ph type="dt" sz="half" idx="10"/>
          </p:nvPr>
        </p:nvSpPr>
        <p:spPr/>
        <p:txBody>
          <a:bodyPr/>
          <a:lstStyle/>
          <a:p>
            <a:fld id="{12A18B28-C562-42A2-A409-BEF7685A9E9F}" type="datetimeFigureOut">
              <a:rPr lang="en-US" smtClean="0"/>
              <a:t>7/17/2023</a:t>
            </a:fld>
            <a:endParaRPr lang="en-US"/>
          </a:p>
        </p:txBody>
      </p:sp>
      <p:sp>
        <p:nvSpPr>
          <p:cNvPr id="8" name="Footer Placeholder 7">
            <a:extLst>
              <a:ext uri="{FF2B5EF4-FFF2-40B4-BE49-F238E27FC236}">
                <a16:creationId xmlns:a16="http://schemas.microsoft.com/office/drawing/2014/main" id="{170BD4A9-C872-4676-8428-8E407748BB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200B23-9899-4FD5-B05E-BCC8513245BD}"/>
              </a:ext>
            </a:extLst>
          </p:cNvPr>
          <p:cNvSpPr>
            <a:spLocks noGrp="1"/>
          </p:cNvSpPr>
          <p:nvPr>
            <p:ph type="sldNum" sz="quarter" idx="12"/>
          </p:nvPr>
        </p:nvSpPr>
        <p:spPr/>
        <p:txBody>
          <a:bodyPr/>
          <a:lstStyle/>
          <a:p>
            <a:fld id="{6B7A24CB-44A4-4141-B149-B2891D324E02}" type="slidenum">
              <a:rPr lang="en-US" smtClean="0"/>
              <a:t>‹#›</a:t>
            </a:fld>
            <a:endParaRPr lang="en-US"/>
          </a:p>
        </p:txBody>
      </p:sp>
    </p:spTree>
    <p:extLst>
      <p:ext uri="{BB962C8B-B14F-4D97-AF65-F5344CB8AC3E}">
        <p14:creationId xmlns:p14="http://schemas.microsoft.com/office/powerpoint/2010/main" val="371564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88F5-223F-4436-894A-1BDE4CA55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701D5D-3121-4CEE-984B-E713B0C87EC2}"/>
              </a:ext>
            </a:extLst>
          </p:cNvPr>
          <p:cNvSpPr>
            <a:spLocks noGrp="1"/>
          </p:cNvSpPr>
          <p:nvPr>
            <p:ph type="dt" sz="half" idx="10"/>
          </p:nvPr>
        </p:nvSpPr>
        <p:spPr/>
        <p:txBody>
          <a:bodyPr/>
          <a:lstStyle/>
          <a:p>
            <a:fld id="{12A18B28-C562-42A2-A409-BEF7685A9E9F}" type="datetimeFigureOut">
              <a:rPr lang="en-US" smtClean="0"/>
              <a:t>7/17/2023</a:t>
            </a:fld>
            <a:endParaRPr lang="en-US"/>
          </a:p>
        </p:txBody>
      </p:sp>
      <p:sp>
        <p:nvSpPr>
          <p:cNvPr id="4" name="Footer Placeholder 3">
            <a:extLst>
              <a:ext uri="{FF2B5EF4-FFF2-40B4-BE49-F238E27FC236}">
                <a16:creationId xmlns:a16="http://schemas.microsoft.com/office/drawing/2014/main" id="{6DA8E95F-E0A1-4AB2-97DB-D29B24279E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C76BDF-F4CE-4665-804F-838DEE5FFE32}"/>
              </a:ext>
            </a:extLst>
          </p:cNvPr>
          <p:cNvSpPr>
            <a:spLocks noGrp="1"/>
          </p:cNvSpPr>
          <p:nvPr>
            <p:ph type="sldNum" sz="quarter" idx="12"/>
          </p:nvPr>
        </p:nvSpPr>
        <p:spPr/>
        <p:txBody>
          <a:bodyPr/>
          <a:lstStyle/>
          <a:p>
            <a:fld id="{6B7A24CB-44A4-4141-B149-B2891D324E02}" type="slidenum">
              <a:rPr lang="en-US" smtClean="0"/>
              <a:t>‹#›</a:t>
            </a:fld>
            <a:endParaRPr lang="en-US"/>
          </a:p>
        </p:txBody>
      </p:sp>
    </p:spTree>
    <p:extLst>
      <p:ext uri="{BB962C8B-B14F-4D97-AF65-F5344CB8AC3E}">
        <p14:creationId xmlns:p14="http://schemas.microsoft.com/office/powerpoint/2010/main" val="3717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9E656C-D7B7-4DBE-BB39-E615CA06D760}"/>
              </a:ext>
            </a:extLst>
          </p:cNvPr>
          <p:cNvSpPr>
            <a:spLocks noGrp="1"/>
          </p:cNvSpPr>
          <p:nvPr>
            <p:ph type="dt" sz="half" idx="10"/>
          </p:nvPr>
        </p:nvSpPr>
        <p:spPr/>
        <p:txBody>
          <a:bodyPr/>
          <a:lstStyle/>
          <a:p>
            <a:fld id="{12A18B28-C562-42A2-A409-BEF7685A9E9F}" type="datetimeFigureOut">
              <a:rPr lang="en-US" smtClean="0"/>
              <a:t>7/17/2023</a:t>
            </a:fld>
            <a:endParaRPr lang="en-US"/>
          </a:p>
        </p:txBody>
      </p:sp>
      <p:sp>
        <p:nvSpPr>
          <p:cNvPr id="3" name="Footer Placeholder 2">
            <a:extLst>
              <a:ext uri="{FF2B5EF4-FFF2-40B4-BE49-F238E27FC236}">
                <a16:creationId xmlns:a16="http://schemas.microsoft.com/office/drawing/2014/main" id="{9E24AABA-FB93-4D0E-A315-12A8792492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316DC6-FE8F-4353-834F-622197C8D0E2}"/>
              </a:ext>
            </a:extLst>
          </p:cNvPr>
          <p:cNvSpPr>
            <a:spLocks noGrp="1"/>
          </p:cNvSpPr>
          <p:nvPr>
            <p:ph type="sldNum" sz="quarter" idx="12"/>
          </p:nvPr>
        </p:nvSpPr>
        <p:spPr/>
        <p:txBody>
          <a:bodyPr/>
          <a:lstStyle/>
          <a:p>
            <a:fld id="{6B7A24CB-44A4-4141-B149-B2891D324E02}" type="slidenum">
              <a:rPr lang="en-US" smtClean="0"/>
              <a:t>‹#›</a:t>
            </a:fld>
            <a:endParaRPr lang="en-US"/>
          </a:p>
        </p:txBody>
      </p:sp>
    </p:spTree>
    <p:extLst>
      <p:ext uri="{BB962C8B-B14F-4D97-AF65-F5344CB8AC3E}">
        <p14:creationId xmlns:p14="http://schemas.microsoft.com/office/powerpoint/2010/main" val="234955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7F0D-C9CA-4367-B0BC-CCC377991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23CCD2-5794-423E-9A36-3C8468385A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1A1AC4-21AE-48F7-8701-D262CE301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83510-01BB-4AE9-A86D-E5D31432F0FC}"/>
              </a:ext>
            </a:extLst>
          </p:cNvPr>
          <p:cNvSpPr>
            <a:spLocks noGrp="1"/>
          </p:cNvSpPr>
          <p:nvPr>
            <p:ph type="dt" sz="half" idx="10"/>
          </p:nvPr>
        </p:nvSpPr>
        <p:spPr/>
        <p:txBody>
          <a:bodyPr/>
          <a:lstStyle/>
          <a:p>
            <a:fld id="{12A18B28-C562-42A2-A409-BEF7685A9E9F}" type="datetimeFigureOut">
              <a:rPr lang="en-US" smtClean="0"/>
              <a:t>7/17/2023</a:t>
            </a:fld>
            <a:endParaRPr lang="en-US"/>
          </a:p>
        </p:txBody>
      </p:sp>
      <p:sp>
        <p:nvSpPr>
          <p:cNvPr id="6" name="Footer Placeholder 5">
            <a:extLst>
              <a:ext uri="{FF2B5EF4-FFF2-40B4-BE49-F238E27FC236}">
                <a16:creationId xmlns:a16="http://schemas.microsoft.com/office/drawing/2014/main" id="{E3AB8ECB-36E4-4BC0-97D5-21A4D5331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F8BF4-9782-4429-ADD7-FDECC3A3FA66}"/>
              </a:ext>
            </a:extLst>
          </p:cNvPr>
          <p:cNvSpPr>
            <a:spLocks noGrp="1"/>
          </p:cNvSpPr>
          <p:nvPr>
            <p:ph type="sldNum" sz="quarter" idx="12"/>
          </p:nvPr>
        </p:nvSpPr>
        <p:spPr/>
        <p:txBody>
          <a:bodyPr/>
          <a:lstStyle/>
          <a:p>
            <a:fld id="{6B7A24CB-44A4-4141-B149-B2891D324E02}" type="slidenum">
              <a:rPr lang="en-US" smtClean="0"/>
              <a:t>‹#›</a:t>
            </a:fld>
            <a:endParaRPr lang="en-US"/>
          </a:p>
        </p:txBody>
      </p:sp>
    </p:spTree>
    <p:extLst>
      <p:ext uri="{BB962C8B-B14F-4D97-AF65-F5344CB8AC3E}">
        <p14:creationId xmlns:p14="http://schemas.microsoft.com/office/powerpoint/2010/main" val="180500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9CCE-7C81-4032-8D8D-7CFA5185E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F13740-FE7D-4017-BE20-544C567D9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28BEA6-52B3-4F6F-9433-854EB9487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A39768-1E9E-448A-A999-FDBC80F761C5}"/>
              </a:ext>
            </a:extLst>
          </p:cNvPr>
          <p:cNvSpPr>
            <a:spLocks noGrp="1"/>
          </p:cNvSpPr>
          <p:nvPr>
            <p:ph type="dt" sz="half" idx="10"/>
          </p:nvPr>
        </p:nvSpPr>
        <p:spPr/>
        <p:txBody>
          <a:bodyPr/>
          <a:lstStyle/>
          <a:p>
            <a:fld id="{12A18B28-C562-42A2-A409-BEF7685A9E9F}" type="datetimeFigureOut">
              <a:rPr lang="en-US" smtClean="0"/>
              <a:t>7/17/2023</a:t>
            </a:fld>
            <a:endParaRPr lang="en-US"/>
          </a:p>
        </p:txBody>
      </p:sp>
      <p:sp>
        <p:nvSpPr>
          <p:cNvPr id="6" name="Footer Placeholder 5">
            <a:extLst>
              <a:ext uri="{FF2B5EF4-FFF2-40B4-BE49-F238E27FC236}">
                <a16:creationId xmlns:a16="http://schemas.microsoft.com/office/drawing/2014/main" id="{87F88CDD-929C-4ABA-B022-9F76BC6F1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7978E-8AA2-4E78-AFDB-23210C5D174A}"/>
              </a:ext>
            </a:extLst>
          </p:cNvPr>
          <p:cNvSpPr>
            <a:spLocks noGrp="1"/>
          </p:cNvSpPr>
          <p:nvPr>
            <p:ph type="sldNum" sz="quarter" idx="12"/>
          </p:nvPr>
        </p:nvSpPr>
        <p:spPr/>
        <p:txBody>
          <a:bodyPr/>
          <a:lstStyle/>
          <a:p>
            <a:fld id="{6B7A24CB-44A4-4141-B149-B2891D324E02}" type="slidenum">
              <a:rPr lang="en-US" smtClean="0"/>
              <a:t>‹#›</a:t>
            </a:fld>
            <a:endParaRPr lang="en-US"/>
          </a:p>
        </p:txBody>
      </p:sp>
    </p:spTree>
    <p:extLst>
      <p:ext uri="{BB962C8B-B14F-4D97-AF65-F5344CB8AC3E}">
        <p14:creationId xmlns:p14="http://schemas.microsoft.com/office/powerpoint/2010/main" val="313324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6.png"/><Relationship Id="rId4" Type="http://schemas.openxmlformats.org/officeDocument/2006/relationships/slideLayout" Target="../slideLayouts/slideLayout1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9205F-F083-4BB4-936E-2607418F3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496060-7E68-4F36-973E-4B9E5B449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31FEA-5A54-42BA-A0C4-1BBF905B93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18B28-C562-42A2-A409-BEF7685A9E9F}" type="datetimeFigureOut">
              <a:rPr lang="en-US" smtClean="0"/>
              <a:t>7/17/2023</a:t>
            </a:fld>
            <a:endParaRPr lang="en-US"/>
          </a:p>
        </p:txBody>
      </p:sp>
      <p:sp>
        <p:nvSpPr>
          <p:cNvPr id="5" name="Footer Placeholder 4">
            <a:extLst>
              <a:ext uri="{FF2B5EF4-FFF2-40B4-BE49-F238E27FC236}">
                <a16:creationId xmlns:a16="http://schemas.microsoft.com/office/drawing/2014/main" id="{7063624B-D2A9-4811-AEF6-A5E725CF9E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8BF4D4-A286-47BC-9C1E-276002FE31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A24CB-44A4-4141-B149-B2891D324E02}" type="slidenum">
              <a:rPr lang="en-US" smtClean="0"/>
              <a:t>‹#›</a:t>
            </a:fld>
            <a:endParaRPr lang="en-US"/>
          </a:p>
        </p:txBody>
      </p:sp>
    </p:spTree>
    <p:extLst>
      <p:ext uri="{BB962C8B-B14F-4D97-AF65-F5344CB8AC3E}">
        <p14:creationId xmlns:p14="http://schemas.microsoft.com/office/powerpoint/2010/main" val="212305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eader_Carbon_shaped.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202925" cy="731520"/>
          </a:xfrm>
          <a:prstGeom prst="rect">
            <a:avLst/>
          </a:prstGeom>
        </p:spPr>
      </p:pic>
      <p:sp>
        <p:nvSpPr>
          <p:cNvPr id="2" name="Title Placeholder 1"/>
          <p:cNvSpPr>
            <a:spLocks noGrp="1"/>
          </p:cNvSpPr>
          <p:nvPr>
            <p:ph type="title"/>
          </p:nvPr>
        </p:nvSpPr>
        <p:spPr>
          <a:xfrm>
            <a:off x="609602" y="234541"/>
            <a:ext cx="8174053" cy="34861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41734" y="870545"/>
            <a:ext cx="10908532" cy="5659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3543" y="6661701"/>
            <a:ext cx="4114389" cy="187367"/>
          </a:xfrm>
          <a:prstGeom prst="rect">
            <a:avLst/>
          </a:prstGeom>
        </p:spPr>
        <p:txBody>
          <a:bodyPr vert="horz" lIns="91440" tIns="45720" rIns="91440" bIns="45720" rtlCol="0" anchor="ctr"/>
          <a:lstStyle>
            <a:lvl1pPr algn="l">
              <a:defRPr sz="700">
                <a:solidFill>
                  <a:schemeClr val="tx1">
                    <a:lumMod val="50000"/>
                    <a:lumOff val="50000"/>
                  </a:schemeClr>
                </a:solidFill>
                <a:latin typeface="Arial"/>
                <a:cs typeface="Arial"/>
              </a:defRPr>
            </a:lvl1pPr>
          </a:lstStyle>
          <a:p>
            <a:r>
              <a:rPr lang="en-US"/>
              <a:t>Quarterly Review Slides</a:t>
            </a:r>
          </a:p>
        </p:txBody>
      </p:sp>
      <p:sp>
        <p:nvSpPr>
          <p:cNvPr id="5" name="Footer Placeholder 4"/>
          <p:cNvSpPr>
            <a:spLocks noGrp="1"/>
          </p:cNvSpPr>
          <p:nvPr>
            <p:ph type="ftr" sz="quarter" idx="3"/>
          </p:nvPr>
        </p:nvSpPr>
        <p:spPr>
          <a:xfrm>
            <a:off x="4758702" y="6661701"/>
            <a:ext cx="2674597" cy="187367"/>
          </a:xfrm>
          <a:prstGeom prst="rect">
            <a:avLst/>
          </a:prstGeom>
        </p:spPr>
        <p:txBody>
          <a:bodyPr vert="horz" lIns="91440" tIns="45720" rIns="91440" bIns="45720" rtlCol="0" anchor="ctr"/>
          <a:lstStyle>
            <a:lvl1pPr algn="ctr">
              <a:defRPr sz="700">
                <a:solidFill>
                  <a:schemeClr val="tx1">
                    <a:lumMod val="50000"/>
                    <a:lumOff val="50000"/>
                  </a:schemeClr>
                </a:solidFill>
                <a:latin typeface="Arial"/>
                <a:cs typeface="Arial"/>
              </a:defRPr>
            </a:lvl1pPr>
          </a:lstStyle>
          <a:p>
            <a:r>
              <a:rPr lang="en-US"/>
              <a:t>FOUO</a:t>
            </a:r>
          </a:p>
        </p:txBody>
      </p:sp>
      <p:sp>
        <p:nvSpPr>
          <p:cNvPr id="6" name="Slide Number Placeholder 5"/>
          <p:cNvSpPr>
            <a:spLocks noGrp="1"/>
          </p:cNvSpPr>
          <p:nvPr>
            <p:ph type="sldNum" sz="quarter" idx="4"/>
          </p:nvPr>
        </p:nvSpPr>
        <p:spPr>
          <a:xfrm>
            <a:off x="11648764" y="6661701"/>
            <a:ext cx="514195" cy="187367"/>
          </a:xfrm>
          <a:prstGeom prst="rect">
            <a:avLst/>
          </a:prstGeom>
        </p:spPr>
        <p:txBody>
          <a:bodyPr vert="horz" lIns="91440" tIns="45720" rIns="91440" bIns="45720" rtlCol="0" anchor="ctr"/>
          <a:lstStyle>
            <a:lvl1pPr algn="r">
              <a:defRPr sz="700">
                <a:solidFill>
                  <a:schemeClr val="tx1">
                    <a:lumMod val="50000"/>
                    <a:lumOff val="50000"/>
                  </a:schemeClr>
                </a:solidFill>
                <a:latin typeface="Arial"/>
                <a:cs typeface="Arial"/>
              </a:defRPr>
            </a:lvl1pPr>
          </a:lstStyle>
          <a:p>
            <a:fld id="{CDE2CDF4-8C72-6749-924E-AF6849CB72B5}" type="slidenum">
              <a:rPr lang="en-US" smtClean="0"/>
              <a:pPr/>
              <a:t>‹#›</a:t>
            </a:fld>
            <a:endParaRPr lang="en-US"/>
          </a:p>
        </p:txBody>
      </p:sp>
      <p:pic>
        <p:nvPicPr>
          <p:cNvPr id="8" name="Picture 7" descr="TARDEC_LOGO_dimensional.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982920" y="55713"/>
            <a:ext cx="1088699" cy="508758"/>
          </a:xfrm>
          <a:prstGeom prst="rect">
            <a:avLst/>
          </a:prstGeom>
        </p:spPr>
      </p:pic>
      <p:pic>
        <p:nvPicPr>
          <p:cNvPr id="11" name="Picture 10" descr="Army_AMC_RDECOM_BlackRed_small_no_tagline_0314.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966487" y="306075"/>
            <a:ext cx="1465220" cy="238205"/>
          </a:xfrm>
          <a:prstGeom prst="rect">
            <a:avLst/>
          </a:prstGeom>
        </p:spPr>
      </p:pic>
      <p:cxnSp>
        <p:nvCxnSpPr>
          <p:cNvPr id="10" name="Straight Connector 9"/>
          <p:cNvCxnSpPr/>
          <p:nvPr userDrawn="1"/>
        </p:nvCxnSpPr>
        <p:spPr>
          <a:xfrm flipH="1">
            <a:off x="611785" y="597683"/>
            <a:ext cx="10343304" cy="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1" y="6595991"/>
            <a:ext cx="12192001" cy="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9927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ftr="0" dt="0"/>
  <p:txStyles>
    <p:titleStyle>
      <a:lvl1pPr marL="0" indent="0" algn="l" defTabSz="457200" rtl="0" eaLnBrk="1" latinLnBrk="0" hangingPunct="1">
        <a:spcBef>
          <a:spcPct val="0"/>
        </a:spcBef>
        <a:buNone/>
        <a:defRPr sz="2000" b="1" kern="1200">
          <a:solidFill>
            <a:schemeClr val="tx1"/>
          </a:solidFill>
          <a:latin typeface="Arial"/>
          <a:ea typeface="+mj-ea"/>
          <a:cs typeface="Arial"/>
        </a:defRPr>
      </a:lvl1pPr>
    </p:titleStyle>
    <p:bodyStyle>
      <a:lvl1pPr marL="171450" indent="-171450" algn="l" defTabSz="457200" rtl="0" eaLnBrk="1" latinLnBrk="0" hangingPunct="1">
        <a:spcBef>
          <a:spcPct val="20000"/>
        </a:spcBef>
        <a:buClr>
          <a:srgbClr val="63AF34"/>
        </a:buClr>
        <a:buFont typeface="Arial"/>
        <a:buChar char="•"/>
        <a:defRPr sz="2000" kern="1200">
          <a:solidFill>
            <a:schemeClr val="tx1"/>
          </a:solidFill>
          <a:latin typeface="Arial"/>
          <a:ea typeface="+mn-ea"/>
          <a:cs typeface="Arial"/>
        </a:defRPr>
      </a:lvl1pPr>
      <a:lvl2pPr marL="398463" indent="-227013" algn="l" defTabSz="457200" rtl="0" eaLnBrk="1" latinLnBrk="0" hangingPunct="1">
        <a:spcBef>
          <a:spcPct val="20000"/>
        </a:spcBef>
        <a:buClr>
          <a:srgbClr val="63AF34"/>
        </a:buClr>
        <a:buFont typeface="Arial"/>
        <a:buChar char="–"/>
        <a:defRPr sz="1800" kern="1200">
          <a:solidFill>
            <a:schemeClr val="tx1"/>
          </a:solidFill>
          <a:latin typeface="Arial"/>
          <a:ea typeface="+mn-ea"/>
          <a:cs typeface="Arial"/>
        </a:defRPr>
      </a:lvl2pPr>
      <a:lvl3pPr marL="569913" indent="-109538"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742950" indent="-173038"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914400" indent="-17145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34.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81000" y="3398020"/>
            <a:ext cx="11430000" cy="1162500"/>
          </a:xfrm>
          <a:effectLst/>
        </p:spPr>
        <p:txBody>
          <a:bodyPr>
            <a:normAutofit/>
          </a:bodyPr>
          <a:lstStyle/>
          <a:p>
            <a:r>
              <a:rPr lang="en-US" dirty="0">
                <a:effectLst/>
              </a:rPr>
              <a:t>Long-Term Corrosivity at NASA Kennedy Space Center as a Function of Distance and Time from the Atlantic Ocean</a:t>
            </a:r>
          </a:p>
        </p:txBody>
      </p:sp>
      <p:sp>
        <p:nvSpPr>
          <p:cNvPr id="8" name="Text Placeholder 7"/>
          <p:cNvSpPr>
            <a:spLocks noGrp="1"/>
          </p:cNvSpPr>
          <p:nvPr>
            <p:ph type="body" sz="quarter" idx="13"/>
          </p:nvPr>
        </p:nvSpPr>
        <p:spPr>
          <a:xfrm>
            <a:off x="1871532" y="4741365"/>
            <a:ext cx="8448938" cy="1167727"/>
          </a:xfrm>
        </p:spPr>
        <p:txBody>
          <a:bodyPr>
            <a:normAutofit/>
          </a:bodyPr>
          <a:lstStyle/>
          <a:p>
            <a:pPr marL="0" marR="0" algn="ctr">
              <a:lnSpc>
                <a:spcPct val="107000"/>
              </a:lnSpc>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Dr. Eliza L. Montgomery, Dr. Michelle S. Pierre, and Mya M. McMullen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7">
            <a:extLst>
              <a:ext uri="{FF2B5EF4-FFF2-40B4-BE49-F238E27FC236}">
                <a16:creationId xmlns:a16="http://schemas.microsoft.com/office/drawing/2014/main" id="{B68FB960-75D1-4C92-A948-40C864112675}"/>
              </a:ext>
            </a:extLst>
          </p:cNvPr>
          <p:cNvSpPr txBox="1">
            <a:spLocks/>
          </p:cNvSpPr>
          <p:nvPr/>
        </p:nvSpPr>
        <p:spPr>
          <a:xfrm>
            <a:off x="612560" y="5909092"/>
            <a:ext cx="11327906" cy="482813"/>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267" b="0" kern="1200" baseline="0">
                <a:solidFill>
                  <a:schemeClr val="tx1">
                    <a:lumMod val="65000"/>
                    <a:lumOff val="35000"/>
                  </a:schemeClr>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latin typeface="Arial" panose="020B0604020202020204" pitchFamily="34" charset="0"/>
                <a:cs typeface="Times New Roman" panose="02020603050405020304" pitchFamily="18" charset="0"/>
              </a:rPr>
              <a:t>2023 DoD Corrosion Prevention Technology and Innovation Symposium – August 2023</a:t>
            </a:r>
          </a:p>
        </p:txBody>
      </p:sp>
      <p:pic>
        <p:nvPicPr>
          <p:cNvPr id="2" name="Picture 25" descr="NASA insigniaCMYK">
            <a:extLst>
              <a:ext uri="{FF2B5EF4-FFF2-40B4-BE49-F238E27FC236}">
                <a16:creationId xmlns:a16="http://schemas.microsoft.com/office/drawing/2014/main" id="{B480B6E6-48ED-905B-619E-DA353878058D}"/>
              </a:ext>
            </a:extLst>
          </p:cNvPr>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466095"/>
            <a:ext cx="1870444" cy="1456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7">
            <a:extLst>
              <a:ext uri="{FF2B5EF4-FFF2-40B4-BE49-F238E27FC236}">
                <a16:creationId xmlns:a16="http://schemas.microsoft.com/office/drawing/2014/main" id="{10E29662-9F94-296F-0BF2-2DBE473ABFF4}"/>
              </a:ext>
            </a:extLst>
          </p:cNvPr>
          <p:cNvSpPr txBox="1">
            <a:spLocks/>
          </p:cNvSpPr>
          <p:nvPr/>
        </p:nvSpPr>
        <p:spPr>
          <a:xfrm>
            <a:off x="3525794" y="6551643"/>
            <a:ext cx="4271039" cy="306357"/>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267" b="0" kern="1200" baseline="0">
                <a:solidFill>
                  <a:schemeClr val="tx1">
                    <a:lumMod val="65000"/>
                    <a:lumOff val="35000"/>
                  </a:schemeClr>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tx1"/>
                </a:solidFill>
                <a:latin typeface="Arial" panose="020B0604020202020204" pitchFamily="34" charset="0"/>
                <a:cs typeface="Times New Roman" panose="02020603050405020304" pitchFamily="18" charset="0"/>
              </a:rPr>
              <a:t>NOT EXPORT CONTROLLED</a:t>
            </a:r>
          </a:p>
        </p:txBody>
      </p:sp>
    </p:spTree>
    <p:extLst>
      <p:ext uri="{BB962C8B-B14F-4D97-AF65-F5344CB8AC3E}">
        <p14:creationId xmlns:p14="http://schemas.microsoft.com/office/powerpoint/2010/main" val="1476418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A9A0-570C-470F-83EE-DD6CFF645E6C}"/>
              </a:ext>
            </a:extLst>
          </p:cNvPr>
          <p:cNvSpPr>
            <a:spLocks noGrp="1"/>
          </p:cNvSpPr>
          <p:nvPr>
            <p:ph type="title"/>
          </p:nvPr>
        </p:nvSpPr>
        <p:spPr>
          <a:xfrm>
            <a:off x="218984" y="184127"/>
            <a:ext cx="11679539" cy="546365"/>
          </a:xfrm>
        </p:spPr>
        <p:txBody>
          <a:bodyPr>
            <a:normAutofit/>
          </a:bodyPr>
          <a:lstStyle/>
          <a:p>
            <a:r>
              <a:rPr kumimoji="0" lang="en-US" sz="1800" b="1" i="0" u="none" strike="noStrike" kern="1200" cap="all" spc="0" normalizeH="0" baseline="0" noProof="0">
                <a:ln>
                  <a:noFill/>
                </a:ln>
                <a:effectLst/>
                <a:uLnTx/>
                <a:uFillTx/>
                <a:latin typeface="Arial" pitchFamily="34" charset="0"/>
                <a:ea typeface="ＭＳ Ｐゴシック" charset="0"/>
                <a:cs typeface="Arial" pitchFamily="34" charset="0"/>
              </a:rPr>
              <a:t>Results: Remote atmospheric test sites - corrosion rates</a:t>
            </a:r>
            <a:endParaRPr lang="en-US" sz="1800"/>
          </a:p>
        </p:txBody>
      </p:sp>
      <p:sp>
        <p:nvSpPr>
          <p:cNvPr id="4" name="Text Box 3">
            <a:extLst>
              <a:ext uri="{FF2B5EF4-FFF2-40B4-BE49-F238E27FC236}">
                <a16:creationId xmlns:a16="http://schemas.microsoft.com/office/drawing/2014/main" id="{0A544FCB-E5DC-5D64-48C8-82DF3F41B491}"/>
              </a:ext>
            </a:extLst>
          </p:cNvPr>
          <p:cNvSpPr txBox="1">
            <a:spLocks noChangeArrowheads="1"/>
          </p:cNvSpPr>
          <p:nvPr/>
        </p:nvSpPr>
        <p:spPr bwMode="auto">
          <a:xfrm>
            <a:off x="218984" y="717247"/>
            <a:ext cx="10654585" cy="1245269"/>
          </a:xfrm>
          <a:prstGeom prst="rect">
            <a:avLst/>
          </a:prstGeom>
          <a:noFill/>
          <a:ln w="9525">
            <a:noFill/>
            <a:miter lim="800000"/>
            <a:headEnd/>
            <a:tailEnd/>
          </a:ln>
        </p:spPr>
        <p:txBody>
          <a:bodyPr wrap="square">
            <a:normAutofit/>
          </a:bodyPr>
          <a:lstStyle/>
          <a:p>
            <a:pPr marL="396875" indent="-285750" defTabSz="457200" eaLnBrk="0" hangingPunct="0">
              <a:lnSpc>
                <a:spcPct val="110000"/>
              </a:lnSpc>
              <a:buFont typeface="Arial" panose="020B0604020202020204" pitchFamily="34" charset="0"/>
              <a:buChar char="•"/>
              <a:defRPr/>
            </a:pPr>
            <a:r>
              <a:rPr lang="en-US" altLang="en-US" sz="1600" dirty="0">
                <a:solidFill>
                  <a:srgbClr val="000000"/>
                </a:solidFill>
                <a:latin typeface=" Arial"/>
                <a:cs typeface="Arial" pitchFamily="34" charset="0"/>
              </a:rPr>
              <a:t>Test sites closer to Atlantic Ocean resulted in higher corrosion rate values in comparison to sites located farther from the ocean </a:t>
            </a:r>
          </a:p>
          <a:p>
            <a:pPr marL="396875" indent="-285750" defTabSz="457200" eaLnBrk="0" hangingPunct="0">
              <a:lnSpc>
                <a:spcPct val="110000"/>
              </a:lnSpc>
              <a:buFont typeface="Arial" panose="020B0604020202020204" pitchFamily="34" charset="0"/>
              <a:buChar char="•"/>
              <a:defRPr/>
            </a:pPr>
            <a:r>
              <a:rPr lang="en-US" altLang="en-US" sz="1600" dirty="0">
                <a:solidFill>
                  <a:srgbClr val="000000"/>
                </a:solidFill>
                <a:latin typeface=" Arial"/>
                <a:cs typeface="Arial" pitchFamily="34" charset="0"/>
              </a:rPr>
              <a:t>Weighted average included on each graph to act as a representative value per site</a:t>
            </a:r>
          </a:p>
          <a:p>
            <a:pPr marL="396875" indent="-285750" defTabSz="457200" eaLnBrk="0" hangingPunct="0">
              <a:lnSpc>
                <a:spcPct val="110000"/>
              </a:lnSpc>
              <a:buFont typeface="Arial" panose="020B0604020202020204" pitchFamily="34" charset="0"/>
              <a:buChar char="•"/>
              <a:defRPr/>
            </a:pPr>
            <a:r>
              <a:rPr lang="en-US" altLang="en-US" sz="1600" dirty="0">
                <a:solidFill>
                  <a:srgbClr val="000000"/>
                </a:solidFill>
                <a:latin typeface=" Arial"/>
                <a:cs typeface="Arial" pitchFamily="34" charset="0"/>
              </a:rPr>
              <a:t>Similar seasonality trends seen at the KSC Beach Site were also seen at the remote sites </a:t>
            </a:r>
            <a:endParaRPr lang="en-US" sz="1600" b="1" u="sng" dirty="0">
              <a:solidFill>
                <a:prstClr val="black"/>
              </a:solidFill>
              <a:latin typeface="Arial" pitchFamily="34" charset="0"/>
              <a:cs typeface="Arial" pitchFamily="34" charset="0"/>
            </a:endParaRPr>
          </a:p>
        </p:txBody>
      </p:sp>
      <p:sp>
        <p:nvSpPr>
          <p:cNvPr id="3" name="TextBox 2">
            <a:extLst>
              <a:ext uri="{FF2B5EF4-FFF2-40B4-BE49-F238E27FC236}">
                <a16:creationId xmlns:a16="http://schemas.microsoft.com/office/drawing/2014/main" id="{F0FE9167-6CB7-4D2E-18FB-DA0599D8CD50}"/>
              </a:ext>
            </a:extLst>
          </p:cNvPr>
          <p:cNvSpPr txBox="1"/>
          <p:nvPr/>
        </p:nvSpPr>
        <p:spPr>
          <a:xfrm>
            <a:off x="555182" y="6154849"/>
            <a:ext cx="10730656" cy="261610"/>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Corrosion rates for uncovered test panels as a function of exposure time at the KSC Remote Test Sites.</a:t>
            </a:r>
            <a:endParaRPr lang="en-US" sz="1100" b="1" dirty="0">
              <a:effectLst/>
              <a:latin typeface="Times New Roman" panose="02020603050405020304" pitchFamily="18" charset="0"/>
              <a:ea typeface="Times New Roman" panose="02020603050405020304" pitchFamily="18" charset="0"/>
            </a:endParaRPr>
          </a:p>
        </p:txBody>
      </p:sp>
      <p:graphicFrame>
        <p:nvGraphicFramePr>
          <p:cNvPr id="5" name="Chart 4">
            <a:extLst>
              <a:ext uri="{FF2B5EF4-FFF2-40B4-BE49-F238E27FC236}">
                <a16:creationId xmlns:a16="http://schemas.microsoft.com/office/drawing/2014/main" id="{76404F3A-5471-4A56-A2A7-E058DBA441C1}"/>
              </a:ext>
            </a:extLst>
          </p:cNvPr>
          <p:cNvGraphicFramePr>
            <a:graphicFrameLocks/>
          </p:cNvGraphicFramePr>
          <p:nvPr>
            <p:extLst>
              <p:ext uri="{D42A27DB-BD31-4B8C-83A1-F6EECF244321}">
                <p14:modId xmlns:p14="http://schemas.microsoft.com/office/powerpoint/2010/main" val="3255518909"/>
              </p:ext>
            </p:extLst>
          </p:nvPr>
        </p:nvGraphicFramePr>
        <p:xfrm>
          <a:off x="4215079" y="2062518"/>
          <a:ext cx="3200400" cy="1938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D4E4DC5-DEED-49C7-88A4-7E8B4378243B}"/>
              </a:ext>
            </a:extLst>
          </p:cNvPr>
          <p:cNvGraphicFramePr>
            <a:graphicFrameLocks/>
          </p:cNvGraphicFramePr>
          <p:nvPr>
            <p:extLst>
              <p:ext uri="{D42A27DB-BD31-4B8C-83A1-F6EECF244321}">
                <p14:modId xmlns:p14="http://schemas.microsoft.com/office/powerpoint/2010/main" val="650526435"/>
              </p:ext>
            </p:extLst>
          </p:nvPr>
        </p:nvGraphicFramePr>
        <p:xfrm>
          <a:off x="873311" y="2054182"/>
          <a:ext cx="3200400" cy="1938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18ED0D6-3582-4893-8BAE-D1CDEB4EDE51}"/>
              </a:ext>
            </a:extLst>
          </p:cNvPr>
          <p:cNvGraphicFramePr>
            <a:graphicFrameLocks/>
          </p:cNvGraphicFramePr>
          <p:nvPr>
            <p:extLst>
              <p:ext uri="{D42A27DB-BD31-4B8C-83A1-F6EECF244321}">
                <p14:modId xmlns:p14="http://schemas.microsoft.com/office/powerpoint/2010/main" val="369441835"/>
              </p:ext>
            </p:extLst>
          </p:nvPr>
        </p:nvGraphicFramePr>
        <p:xfrm>
          <a:off x="865103" y="4177028"/>
          <a:ext cx="3200400" cy="1938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E497205B-A689-4C3E-96A0-CC80E1E48B2B}"/>
              </a:ext>
            </a:extLst>
          </p:cNvPr>
          <p:cNvGraphicFramePr>
            <a:graphicFrameLocks/>
          </p:cNvGraphicFramePr>
          <p:nvPr>
            <p:extLst>
              <p:ext uri="{D42A27DB-BD31-4B8C-83A1-F6EECF244321}">
                <p14:modId xmlns:p14="http://schemas.microsoft.com/office/powerpoint/2010/main" val="785289184"/>
              </p:ext>
            </p:extLst>
          </p:nvPr>
        </p:nvGraphicFramePr>
        <p:xfrm>
          <a:off x="4224977" y="4176683"/>
          <a:ext cx="3200400" cy="1938528"/>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8">
            <a:extLst>
              <a:ext uri="{FF2B5EF4-FFF2-40B4-BE49-F238E27FC236}">
                <a16:creationId xmlns:a16="http://schemas.microsoft.com/office/drawing/2014/main" id="{868112CF-599F-45EB-7E61-D2A154157AE7}"/>
              </a:ext>
            </a:extLst>
          </p:cNvPr>
          <p:cNvPicPr>
            <a:picLocks/>
          </p:cNvPicPr>
          <p:nvPr/>
        </p:nvPicPr>
        <p:blipFill>
          <a:blip r:embed="rId6"/>
          <a:stretch>
            <a:fillRect/>
          </a:stretch>
        </p:blipFill>
        <p:spPr>
          <a:xfrm>
            <a:off x="7573369" y="4176683"/>
            <a:ext cx="3200400" cy="1938528"/>
          </a:xfrm>
          <a:prstGeom prst="rect">
            <a:avLst/>
          </a:prstGeom>
        </p:spPr>
      </p:pic>
      <p:pic>
        <p:nvPicPr>
          <p:cNvPr id="10" name="Picture 9">
            <a:extLst>
              <a:ext uri="{FF2B5EF4-FFF2-40B4-BE49-F238E27FC236}">
                <a16:creationId xmlns:a16="http://schemas.microsoft.com/office/drawing/2014/main" id="{4DDED4DA-A71B-A998-F24B-809447626A10}"/>
              </a:ext>
            </a:extLst>
          </p:cNvPr>
          <p:cNvPicPr>
            <a:picLocks/>
          </p:cNvPicPr>
          <p:nvPr/>
        </p:nvPicPr>
        <p:blipFill>
          <a:blip r:embed="rId7"/>
          <a:stretch>
            <a:fillRect/>
          </a:stretch>
        </p:blipFill>
        <p:spPr>
          <a:xfrm>
            <a:off x="7573369" y="2062518"/>
            <a:ext cx="3200400" cy="1938528"/>
          </a:xfrm>
          <a:prstGeom prst="rect">
            <a:avLst/>
          </a:prstGeom>
        </p:spPr>
      </p:pic>
    </p:spTree>
    <p:extLst>
      <p:ext uri="{BB962C8B-B14F-4D97-AF65-F5344CB8AC3E}">
        <p14:creationId xmlns:p14="http://schemas.microsoft.com/office/powerpoint/2010/main" val="392101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A9A0-570C-470F-83EE-DD6CFF645E6C}"/>
              </a:ext>
            </a:extLst>
          </p:cNvPr>
          <p:cNvSpPr>
            <a:spLocks noGrp="1"/>
          </p:cNvSpPr>
          <p:nvPr>
            <p:ph type="title"/>
          </p:nvPr>
        </p:nvSpPr>
        <p:spPr>
          <a:xfrm>
            <a:off x="304434" y="10745"/>
            <a:ext cx="11583131" cy="719747"/>
          </a:xfrm>
        </p:spPr>
        <p:txBody>
          <a:bodyPr>
            <a:normAutofit/>
          </a:bodyPr>
          <a:lstStyle/>
          <a:p>
            <a:r>
              <a:rPr kumimoji="0" lang="en-US" sz="1800" b="1" i="0" u="none" strike="noStrike" kern="1200" cap="all" spc="0" normalizeH="0" baseline="0" noProof="0">
                <a:ln>
                  <a:noFill/>
                </a:ln>
                <a:effectLst/>
                <a:uLnTx/>
                <a:uFillTx/>
                <a:latin typeface="Arial" pitchFamily="34" charset="0"/>
                <a:ea typeface="ＭＳ Ｐゴシック" charset="0"/>
                <a:cs typeface="Arial" pitchFamily="34" charset="0"/>
              </a:rPr>
              <a:t>Results: covered/uncovered Remote atmospheric test sites - corrosion rates</a:t>
            </a:r>
            <a:endParaRPr lang="en-US" sz="1800"/>
          </a:p>
        </p:txBody>
      </p:sp>
      <p:sp>
        <p:nvSpPr>
          <p:cNvPr id="32" name="Text Box 3">
            <a:extLst>
              <a:ext uri="{FF2B5EF4-FFF2-40B4-BE49-F238E27FC236}">
                <a16:creationId xmlns:a16="http://schemas.microsoft.com/office/drawing/2014/main" id="{CBAF2436-7F51-45B2-AE8A-FB725146AD16}"/>
              </a:ext>
            </a:extLst>
          </p:cNvPr>
          <p:cNvSpPr txBox="1">
            <a:spLocks noChangeArrowheads="1"/>
          </p:cNvSpPr>
          <p:nvPr/>
        </p:nvSpPr>
        <p:spPr bwMode="auto">
          <a:xfrm>
            <a:off x="161322" y="1094377"/>
            <a:ext cx="3727420" cy="4392024"/>
          </a:xfrm>
          <a:prstGeom prst="rect">
            <a:avLst/>
          </a:prstGeom>
          <a:noFill/>
          <a:ln w="9525">
            <a:noFill/>
            <a:miter lim="800000"/>
            <a:headEnd/>
            <a:tailEnd/>
          </a:ln>
        </p:spPr>
        <p:txBody>
          <a:bodyPr wrap="square">
            <a:normAutofit/>
          </a:bodyPr>
          <a:lstStyle/>
          <a:p>
            <a:pPr marL="396875" indent="-285750" defTabSz="457200" eaLnBrk="0" hangingPunct="0">
              <a:lnSpc>
                <a:spcPct val="110000"/>
              </a:lnSpc>
              <a:buFont typeface="Arial" panose="020B0604020202020204" pitchFamily="34" charset="0"/>
              <a:buChar char="•"/>
              <a:defRPr/>
            </a:pPr>
            <a:r>
              <a:rPr lang="en-US" sz="1600" dirty="0">
                <a:solidFill>
                  <a:prstClr val="black"/>
                </a:solidFill>
                <a:latin typeface=" Arial"/>
                <a:cs typeface="Arial" pitchFamily="34" charset="0"/>
              </a:rPr>
              <a:t>Corrosion rates at the remote uncovered and covered sites are considerably much lower than at the beachside site</a:t>
            </a:r>
          </a:p>
          <a:p>
            <a:pPr marL="396875" indent="-285750" defTabSz="457200" eaLnBrk="0" hangingPunct="0">
              <a:lnSpc>
                <a:spcPct val="110000"/>
              </a:lnSpc>
              <a:buFont typeface="Arial" panose="020B0604020202020204" pitchFamily="34" charset="0"/>
              <a:buChar char="•"/>
              <a:defRPr/>
            </a:pPr>
            <a:r>
              <a:rPr lang="en-US" sz="1600" dirty="0">
                <a:solidFill>
                  <a:prstClr val="black"/>
                </a:solidFill>
                <a:latin typeface=" Arial"/>
                <a:cs typeface="Arial" pitchFamily="34" charset="0"/>
              </a:rPr>
              <a:t>Values statistically insignificant between the two exposure conditions, uncovered and covered</a:t>
            </a:r>
          </a:p>
          <a:p>
            <a:pPr marL="396875" indent="-285750" defTabSz="457200" eaLnBrk="0" hangingPunct="0">
              <a:lnSpc>
                <a:spcPct val="110000"/>
              </a:lnSpc>
              <a:buFont typeface="Arial" panose="020B0604020202020204" pitchFamily="34" charset="0"/>
              <a:buChar char="•"/>
              <a:defRPr/>
            </a:pPr>
            <a:r>
              <a:rPr lang="en-US" sz="1600" dirty="0">
                <a:solidFill>
                  <a:prstClr val="black"/>
                </a:solidFill>
                <a:latin typeface=" Arial"/>
                <a:cs typeface="Arial" pitchFamily="34" charset="0"/>
              </a:rPr>
              <a:t>Data for uncovered sites are more variable</a:t>
            </a:r>
          </a:p>
        </p:txBody>
      </p:sp>
      <p:sp>
        <p:nvSpPr>
          <p:cNvPr id="3" name="TextBox 2">
            <a:extLst>
              <a:ext uri="{FF2B5EF4-FFF2-40B4-BE49-F238E27FC236}">
                <a16:creationId xmlns:a16="http://schemas.microsoft.com/office/drawing/2014/main" id="{C98D9C8E-A1D9-92A6-51BF-D258C6C3D349}"/>
              </a:ext>
            </a:extLst>
          </p:cNvPr>
          <p:cNvSpPr txBox="1"/>
          <p:nvPr/>
        </p:nvSpPr>
        <p:spPr>
          <a:xfrm>
            <a:off x="3269025" y="6261335"/>
            <a:ext cx="8847970" cy="261610"/>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Corrosion rates for uncovered (left) and covered (right) test panels as a function of exposure time at the KSC Remote Test Sites.</a:t>
            </a:r>
            <a:endParaRPr lang="en-US" sz="1100" b="1" dirty="0">
              <a:effectLst/>
              <a:latin typeface="Times New Roman" panose="02020603050405020304" pitchFamily="18" charset="0"/>
              <a:ea typeface="Times New Roman" panose="02020603050405020304" pitchFamily="18" charset="0"/>
            </a:endParaRPr>
          </a:p>
        </p:txBody>
      </p:sp>
      <p:graphicFrame>
        <p:nvGraphicFramePr>
          <p:cNvPr id="4" name="Chart 3">
            <a:extLst>
              <a:ext uri="{FF2B5EF4-FFF2-40B4-BE49-F238E27FC236}">
                <a16:creationId xmlns:a16="http://schemas.microsoft.com/office/drawing/2014/main" id="{76404F3A-5471-4A56-A2A7-E058DBA441C1}"/>
              </a:ext>
            </a:extLst>
          </p:cNvPr>
          <p:cNvGraphicFramePr>
            <a:graphicFrameLocks/>
          </p:cNvGraphicFramePr>
          <p:nvPr>
            <p:extLst>
              <p:ext uri="{D42A27DB-BD31-4B8C-83A1-F6EECF244321}">
                <p14:modId xmlns:p14="http://schemas.microsoft.com/office/powerpoint/2010/main" val="2845370330"/>
              </p:ext>
            </p:extLst>
          </p:nvPr>
        </p:nvGraphicFramePr>
        <p:xfrm>
          <a:off x="4619068" y="4459715"/>
          <a:ext cx="3077117" cy="1758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497205B-A689-4C3E-96A0-CC80E1E48B2B}"/>
              </a:ext>
            </a:extLst>
          </p:cNvPr>
          <p:cNvGraphicFramePr>
            <a:graphicFrameLocks/>
          </p:cNvGraphicFramePr>
          <p:nvPr>
            <p:extLst>
              <p:ext uri="{D42A27DB-BD31-4B8C-83A1-F6EECF244321}">
                <p14:modId xmlns:p14="http://schemas.microsoft.com/office/powerpoint/2010/main" val="254683396"/>
              </p:ext>
            </p:extLst>
          </p:nvPr>
        </p:nvGraphicFramePr>
        <p:xfrm>
          <a:off x="4625417" y="821528"/>
          <a:ext cx="3067593" cy="17551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97EB7E7-553C-4F6D-BF21-1791039AE886}"/>
              </a:ext>
            </a:extLst>
          </p:cNvPr>
          <p:cNvGraphicFramePr>
            <a:graphicFrameLocks/>
          </p:cNvGraphicFramePr>
          <p:nvPr>
            <p:extLst>
              <p:ext uri="{D42A27DB-BD31-4B8C-83A1-F6EECF244321}">
                <p14:modId xmlns:p14="http://schemas.microsoft.com/office/powerpoint/2010/main" val="2278134609"/>
              </p:ext>
            </p:extLst>
          </p:nvPr>
        </p:nvGraphicFramePr>
        <p:xfrm>
          <a:off x="4619068" y="2625392"/>
          <a:ext cx="3073942" cy="1757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856F7A0B-890A-4E36-97BC-10800B99A016}"/>
              </a:ext>
            </a:extLst>
          </p:cNvPr>
          <p:cNvGraphicFramePr>
            <a:graphicFrameLocks/>
          </p:cNvGraphicFramePr>
          <p:nvPr>
            <p:extLst>
              <p:ext uri="{D42A27DB-BD31-4B8C-83A1-F6EECF244321}">
                <p14:modId xmlns:p14="http://schemas.microsoft.com/office/powerpoint/2010/main" val="2022213458"/>
              </p:ext>
            </p:extLst>
          </p:nvPr>
        </p:nvGraphicFramePr>
        <p:xfrm>
          <a:off x="7890591" y="4464632"/>
          <a:ext cx="3077117" cy="174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B66198DA-2AB0-4FF2-942C-41148023FC2C}"/>
              </a:ext>
            </a:extLst>
          </p:cNvPr>
          <p:cNvGraphicFramePr>
            <a:graphicFrameLocks/>
          </p:cNvGraphicFramePr>
          <p:nvPr>
            <p:extLst>
              <p:ext uri="{D42A27DB-BD31-4B8C-83A1-F6EECF244321}">
                <p14:modId xmlns:p14="http://schemas.microsoft.com/office/powerpoint/2010/main" val="1133234125"/>
              </p:ext>
            </p:extLst>
          </p:nvPr>
        </p:nvGraphicFramePr>
        <p:xfrm>
          <a:off x="7893765" y="822368"/>
          <a:ext cx="3077118" cy="17474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4B785B82-8492-451F-BFAA-0CD06F6FB8D1}"/>
              </a:ext>
            </a:extLst>
          </p:cNvPr>
          <p:cNvGraphicFramePr>
            <a:graphicFrameLocks/>
          </p:cNvGraphicFramePr>
          <p:nvPr>
            <p:extLst>
              <p:ext uri="{D42A27DB-BD31-4B8C-83A1-F6EECF244321}">
                <p14:modId xmlns:p14="http://schemas.microsoft.com/office/powerpoint/2010/main" val="3229332050"/>
              </p:ext>
            </p:extLst>
          </p:nvPr>
        </p:nvGraphicFramePr>
        <p:xfrm>
          <a:off x="7890591" y="2629552"/>
          <a:ext cx="3080292" cy="174871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04563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A9A0-570C-470F-83EE-DD6CFF645E6C}"/>
              </a:ext>
            </a:extLst>
          </p:cNvPr>
          <p:cNvSpPr>
            <a:spLocks noGrp="1"/>
          </p:cNvSpPr>
          <p:nvPr>
            <p:ph type="title"/>
          </p:nvPr>
        </p:nvSpPr>
        <p:spPr>
          <a:xfrm>
            <a:off x="459331" y="184127"/>
            <a:ext cx="10068851" cy="546365"/>
          </a:xfrm>
        </p:spPr>
        <p:txBody>
          <a:bodyPr>
            <a:normAutofit/>
          </a:bodyPr>
          <a:lstStyle/>
          <a:p>
            <a:r>
              <a:rPr kumimoji="0" lang="en-US" sz="1800" b="1" i="0" u="none" strike="noStrike" kern="1200" cap="all" spc="0" normalizeH="0" baseline="0" noProof="0">
                <a:ln>
                  <a:noFill/>
                </a:ln>
                <a:effectLst/>
                <a:uLnTx/>
                <a:uFillTx/>
                <a:latin typeface="Arial" pitchFamily="34" charset="0"/>
                <a:ea typeface="ＭＳ Ｐゴシック" charset="0"/>
                <a:cs typeface="Arial" pitchFamily="34" charset="0"/>
              </a:rPr>
              <a:t>Conclusion: KSC Beachside Atmospheric Corrosion Test site</a:t>
            </a:r>
            <a:endParaRPr lang="en-US" sz="1800"/>
          </a:p>
        </p:txBody>
      </p:sp>
      <p:sp>
        <p:nvSpPr>
          <p:cNvPr id="3" name="Text Box 3">
            <a:extLst>
              <a:ext uri="{FF2B5EF4-FFF2-40B4-BE49-F238E27FC236}">
                <a16:creationId xmlns:a16="http://schemas.microsoft.com/office/drawing/2014/main" id="{8220BEA9-7F67-40D9-AAAA-5C44C760C517}"/>
              </a:ext>
            </a:extLst>
          </p:cNvPr>
          <p:cNvSpPr txBox="1">
            <a:spLocks noChangeArrowheads="1"/>
          </p:cNvSpPr>
          <p:nvPr/>
        </p:nvSpPr>
        <p:spPr bwMode="auto">
          <a:xfrm>
            <a:off x="459331" y="785336"/>
            <a:ext cx="10446357" cy="1212873"/>
          </a:xfrm>
          <a:prstGeom prst="rect">
            <a:avLst/>
          </a:prstGeom>
          <a:noFill/>
          <a:ln w="9525">
            <a:noFill/>
            <a:miter lim="800000"/>
            <a:headEnd/>
            <a:tailEnd/>
          </a:ln>
        </p:spPr>
        <p:txBody>
          <a:bodyPr wrap="square">
            <a:normAutofit/>
          </a:bodyPr>
          <a:lstStyle/>
          <a:p>
            <a:pPr marL="396875" indent="-285750" defTabSz="457200" eaLnBrk="0" hangingPunct="0">
              <a:lnSpc>
                <a:spcPct val="110000"/>
              </a:lnSpc>
              <a:buFont typeface="Arial" panose="020B0604020202020204" pitchFamily="34" charset="0"/>
              <a:buChar char="•"/>
              <a:defRPr/>
            </a:pPr>
            <a:r>
              <a:rPr lang="en-US" altLang="en-US" sz="1600">
                <a:solidFill>
                  <a:srgbClr val="000000"/>
                </a:solidFill>
                <a:latin typeface=" Arial"/>
                <a:cs typeface="Arial" pitchFamily="34" charset="0"/>
              </a:rPr>
              <a:t>Variability in data due to seasonal changes was observed consistent for both corrosion rate and chloride concentration </a:t>
            </a:r>
          </a:p>
          <a:p>
            <a:pPr marL="396875" indent="-285750" defTabSz="457200" eaLnBrk="0" hangingPunct="0">
              <a:lnSpc>
                <a:spcPct val="110000"/>
              </a:lnSpc>
              <a:buFont typeface="Arial" panose="020B0604020202020204" pitchFamily="34" charset="0"/>
              <a:buChar char="•"/>
              <a:defRPr/>
            </a:pPr>
            <a:r>
              <a:rPr lang="en-US" altLang="en-US" sz="1600">
                <a:solidFill>
                  <a:srgbClr val="000000"/>
                </a:solidFill>
                <a:latin typeface=" Arial"/>
                <a:cs typeface="Arial" pitchFamily="34" charset="0"/>
              </a:rPr>
              <a:t>Correlation demonstrates direct relationship between corrosion rate and chloride concentration, intuitive</a:t>
            </a:r>
            <a:endParaRPr lang="en-US" b="1" u="sng">
              <a:solidFill>
                <a:prstClr val="black"/>
              </a:solidFill>
              <a:latin typeface="Arial" pitchFamily="34" charset="0"/>
              <a:cs typeface="Arial" pitchFamily="34" charset="0"/>
            </a:endParaRPr>
          </a:p>
        </p:txBody>
      </p:sp>
      <p:sp>
        <p:nvSpPr>
          <p:cNvPr id="5" name="TextBox 4">
            <a:extLst>
              <a:ext uri="{FF2B5EF4-FFF2-40B4-BE49-F238E27FC236}">
                <a16:creationId xmlns:a16="http://schemas.microsoft.com/office/drawing/2014/main" id="{EAD458B9-6593-4465-B9CD-7143DCCF9A8D}"/>
              </a:ext>
            </a:extLst>
          </p:cNvPr>
          <p:cNvSpPr txBox="1"/>
          <p:nvPr/>
        </p:nvSpPr>
        <p:spPr>
          <a:xfrm>
            <a:off x="1872119" y="5779480"/>
            <a:ext cx="8266528" cy="261610"/>
          </a:xfrm>
          <a:prstGeom prst="rect">
            <a:avLst/>
          </a:prstGeom>
          <a:noFill/>
        </p:spPr>
        <p:txBody>
          <a:bodyPr wrap="square" rtlCol="0">
            <a:spAutoFit/>
          </a:bodyPr>
          <a:lstStyle/>
          <a:p>
            <a:pPr marL="0" marR="0" algn="ctr" hangingPunct="0">
              <a:spcBef>
                <a:spcPts val="600"/>
              </a:spcBef>
              <a:spcAft>
                <a:spcPts val="0"/>
              </a:spcAft>
            </a:pPr>
            <a:r>
              <a:rPr lang="en-US" sz="1100" b="1" dirty="0">
                <a:latin typeface="Arial" panose="020B0604020202020204" pitchFamily="34" charset="0"/>
                <a:ea typeface="Times New Roman" panose="02020603050405020304" pitchFamily="18" charset="0"/>
              </a:rPr>
              <a:t>Comparison of chloride concentration and corrosion rate values at the KSC Beachside Atmospheric Corrosion Test Site.   </a:t>
            </a:r>
            <a:endParaRPr lang="en-US" sz="1100" b="1"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AF15265F-76EE-6B82-537B-2B62CDBBBDE4}"/>
              </a:ext>
            </a:extLst>
          </p:cNvPr>
          <p:cNvPicPr>
            <a:picLocks noChangeAspect="1"/>
          </p:cNvPicPr>
          <p:nvPr/>
        </p:nvPicPr>
        <p:blipFill>
          <a:blip r:embed="rId2"/>
          <a:stretch>
            <a:fillRect/>
          </a:stretch>
        </p:blipFill>
        <p:spPr>
          <a:xfrm>
            <a:off x="2766193" y="2138778"/>
            <a:ext cx="5991381" cy="3602995"/>
          </a:xfrm>
          <a:prstGeom prst="rect">
            <a:avLst/>
          </a:prstGeom>
        </p:spPr>
      </p:pic>
    </p:spTree>
    <p:extLst>
      <p:ext uri="{BB962C8B-B14F-4D97-AF65-F5344CB8AC3E}">
        <p14:creationId xmlns:p14="http://schemas.microsoft.com/office/powerpoint/2010/main" val="167034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A9A0-570C-470F-83EE-DD6CFF645E6C}"/>
              </a:ext>
            </a:extLst>
          </p:cNvPr>
          <p:cNvSpPr>
            <a:spLocks noGrp="1"/>
          </p:cNvSpPr>
          <p:nvPr>
            <p:ph type="title"/>
          </p:nvPr>
        </p:nvSpPr>
        <p:spPr>
          <a:xfrm>
            <a:off x="459331" y="184127"/>
            <a:ext cx="10701475" cy="546365"/>
          </a:xfrm>
        </p:spPr>
        <p:txBody>
          <a:bodyPr>
            <a:normAutofit fontScale="90000"/>
          </a:bodyPr>
          <a:lstStyle/>
          <a:p>
            <a:r>
              <a:rPr kumimoji="0" lang="en-US" sz="1800" b="1" i="0" u="none" strike="noStrike" kern="1200" cap="all" spc="0" normalizeH="0" baseline="0" noProof="0" dirty="0">
                <a:ln>
                  <a:noFill/>
                </a:ln>
                <a:effectLst/>
                <a:uLnTx/>
                <a:uFillTx/>
                <a:latin typeface="Arial" pitchFamily="34" charset="0"/>
                <a:ea typeface="ＭＳ Ｐゴシック" charset="0"/>
                <a:cs typeface="Arial" pitchFamily="34" charset="0"/>
              </a:rPr>
              <a:t>Conclusion: Chloride Concentration and Corrosion Rate as function of distance from Atlantic Ocean using site representative values</a:t>
            </a:r>
            <a:endParaRPr lang="en-US" sz="1800" dirty="0"/>
          </a:p>
        </p:txBody>
      </p:sp>
      <p:sp>
        <p:nvSpPr>
          <p:cNvPr id="3" name="Text Box 3">
            <a:extLst>
              <a:ext uri="{FF2B5EF4-FFF2-40B4-BE49-F238E27FC236}">
                <a16:creationId xmlns:a16="http://schemas.microsoft.com/office/drawing/2014/main" id="{8220BEA9-7F67-40D9-AAAA-5C44C760C517}"/>
              </a:ext>
            </a:extLst>
          </p:cNvPr>
          <p:cNvSpPr txBox="1">
            <a:spLocks noChangeArrowheads="1"/>
          </p:cNvSpPr>
          <p:nvPr/>
        </p:nvSpPr>
        <p:spPr bwMode="auto">
          <a:xfrm>
            <a:off x="232105" y="957979"/>
            <a:ext cx="11103160" cy="1447470"/>
          </a:xfrm>
          <a:prstGeom prst="rect">
            <a:avLst/>
          </a:prstGeom>
          <a:noFill/>
          <a:ln w="9525">
            <a:noFill/>
            <a:miter lim="800000"/>
            <a:headEnd/>
            <a:tailEnd/>
          </a:ln>
        </p:spPr>
        <p:txBody>
          <a:bodyPr wrap="square">
            <a:normAutofit/>
          </a:bodyPr>
          <a:lstStyle/>
          <a:p>
            <a:pPr marL="396875" indent="-285750" defTabSz="457200" eaLnBrk="0" hangingPunct="0">
              <a:lnSpc>
                <a:spcPct val="110000"/>
              </a:lnSpc>
              <a:buFont typeface="Arial" panose="020B0604020202020204" pitchFamily="34" charset="0"/>
              <a:buChar char="•"/>
              <a:defRPr/>
            </a:pPr>
            <a:r>
              <a:rPr lang="en-US" sz="1600" dirty="0">
                <a:latin typeface="Arial" panose="020B0604020202020204" pitchFamily="34" charset="0"/>
                <a:ea typeface="Times New Roman" panose="02020603050405020304" pitchFamily="18" charset="0"/>
              </a:rPr>
              <a:t>W</a:t>
            </a:r>
            <a:r>
              <a:rPr lang="en-US" sz="1600" dirty="0">
                <a:effectLst/>
                <a:latin typeface="Arial" panose="020B0604020202020204" pitchFamily="34" charset="0"/>
                <a:ea typeface="Times New Roman" panose="02020603050405020304" pitchFamily="18" charset="0"/>
              </a:rPr>
              <a:t>eighted averages at each site used to create representative values for chloride concentration and corrosion rate measurements based on the distance from the Atlantic Ocean</a:t>
            </a:r>
          </a:p>
          <a:p>
            <a:pPr marL="396875" indent="-285750" defTabSz="457200" eaLnBrk="0" hangingPunct="0">
              <a:lnSpc>
                <a:spcPct val="110000"/>
              </a:lnSpc>
              <a:buFont typeface="Arial" panose="020B0604020202020204" pitchFamily="34" charset="0"/>
              <a:buChar char="•"/>
              <a:defRPr/>
            </a:pPr>
            <a:r>
              <a:rPr lang="en-US" sz="1600" dirty="0">
                <a:effectLst/>
                <a:latin typeface="Arial" panose="020B0604020202020204" pitchFamily="34" charset="0"/>
                <a:ea typeface="Times New Roman" panose="02020603050405020304" pitchFamily="18" charset="0"/>
              </a:rPr>
              <a:t>Distinct </a:t>
            </a:r>
            <a:r>
              <a:rPr lang="en-US" sz="1600" dirty="0">
                <a:latin typeface="Arial" panose="020B0604020202020204" pitchFamily="34" charset="0"/>
                <a:ea typeface="Times New Roman" panose="02020603050405020304" pitchFamily="18" charset="0"/>
              </a:rPr>
              <a:t>decline in chlorides and corrosion rate values </a:t>
            </a:r>
            <a:r>
              <a:rPr lang="en-US" sz="1600" dirty="0">
                <a:effectLst/>
                <a:latin typeface="Arial" panose="020B0604020202020204" pitchFamily="34" charset="0"/>
                <a:ea typeface="Times New Roman" panose="02020603050405020304" pitchFamily="18" charset="0"/>
              </a:rPr>
              <a:t>between the first two sites (45 and 183 meters)</a:t>
            </a:r>
          </a:p>
          <a:p>
            <a:pPr marL="396875" indent="-285750" defTabSz="457200" eaLnBrk="0" hangingPunct="0">
              <a:lnSpc>
                <a:spcPct val="110000"/>
              </a:lnSpc>
              <a:buFont typeface="Arial" panose="020B0604020202020204" pitchFamily="34" charset="0"/>
              <a:buChar char="•"/>
              <a:defRPr/>
            </a:pPr>
            <a:r>
              <a:rPr lang="en-US" sz="1600" dirty="0">
                <a:latin typeface="Arial" panose="020B0604020202020204" pitchFamily="34" charset="0"/>
                <a:ea typeface="Times New Roman" panose="02020603050405020304" pitchFamily="18" charset="0"/>
              </a:rPr>
              <a:t>R</a:t>
            </a:r>
            <a:r>
              <a:rPr lang="en-US" sz="1600" dirty="0">
                <a:effectLst/>
                <a:latin typeface="Arial" panose="020B0604020202020204" pitchFamily="34" charset="0"/>
                <a:ea typeface="Times New Roman" panose="02020603050405020304" pitchFamily="18" charset="0"/>
              </a:rPr>
              <a:t>emaining sites located more inland have similar and marginally low values from 183 to 8047 meters</a:t>
            </a:r>
            <a:endParaRPr lang="en-US" sz="1600" b="1" u="sng" dirty="0">
              <a:solidFill>
                <a:prstClr val="black"/>
              </a:solidFill>
              <a:latin typeface="Arial" pitchFamily="34" charset="0"/>
              <a:cs typeface="Arial" pitchFamily="34" charset="0"/>
            </a:endParaRPr>
          </a:p>
        </p:txBody>
      </p:sp>
      <p:sp>
        <p:nvSpPr>
          <p:cNvPr id="5" name="TextBox 4">
            <a:extLst>
              <a:ext uri="{FF2B5EF4-FFF2-40B4-BE49-F238E27FC236}">
                <a16:creationId xmlns:a16="http://schemas.microsoft.com/office/drawing/2014/main" id="{EAD458B9-6593-4465-B9CD-7143DCCF9A8D}"/>
              </a:ext>
            </a:extLst>
          </p:cNvPr>
          <p:cNvSpPr txBox="1"/>
          <p:nvPr/>
        </p:nvSpPr>
        <p:spPr>
          <a:xfrm>
            <a:off x="459331" y="5546425"/>
            <a:ext cx="4960830" cy="430887"/>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Chloride concentration as a function of distance from the Atlantic Ocean for all NASA KSC site locations.</a:t>
            </a:r>
            <a:endParaRPr lang="en-US" sz="11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77FE426-7131-4697-A548-5AEF87ED89F0}"/>
              </a:ext>
            </a:extLst>
          </p:cNvPr>
          <p:cNvSpPr txBox="1"/>
          <p:nvPr/>
        </p:nvSpPr>
        <p:spPr>
          <a:xfrm>
            <a:off x="5961584" y="5550845"/>
            <a:ext cx="4960829" cy="430887"/>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Corrosion rate as a function of distance from the Atlantic Ocean for the uncovered site locations.</a:t>
            </a:r>
            <a:endParaRPr lang="en-US" sz="1100" b="1" dirty="0">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D5A3DF1F-14D9-8280-D578-A44FA52F016B}"/>
              </a:ext>
            </a:extLst>
          </p:cNvPr>
          <p:cNvPicPr>
            <a:picLocks noChangeAspect="1"/>
          </p:cNvPicPr>
          <p:nvPr/>
        </p:nvPicPr>
        <p:blipFill>
          <a:blip r:embed="rId2"/>
          <a:stretch>
            <a:fillRect/>
          </a:stretch>
        </p:blipFill>
        <p:spPr>
          <a:xfrm>
            <a:off x="661589" y="2632934"/>
            <a:ext cx="4915919" cy="2894653"/>
          </a:xfrm>
          <a:prstGeom prst="rect">
            <a:avLst/>
          </a:prstGeom>
        </p:spPr>
      </p:pic>
      <p:pic>
        <p:nvPicPr>
          <p:cNvPr id="10" name="Picture 9">
            <a:extLst>
              <a:ext uri="{FF2B5EF4-FFF2-40B4-BE49-F238E27FC236}">
                <a16:creationId xmlns:a16="http://schemas.microsoft.com/office/drawing/2014/main" id="{DD5CFEC8-6E5A-0D9B-CAA2-C67330956568}"/>
              </a:ext>
            </a:extLst>
          </p:cNvPr>
          <p:cNvPicPr>
            <a:picLocks noChangeAspect="1"/>
          </p:cNvPicPr>
          <p:nvPr/>
        </p:nvPicPr>
        <p:blipFill>
          <a:blip r:embed="rId3"/>
          <a:stretch>
            <a:fillRect/>
          </a:stretch>
        </p:blipFill>
        <p:spPr>
          <a:xfrm>
            <a:off x="6006494" y="2632934"/>
            <a:ext cx="4915919" cy="2894653"/>
          </a:xfrm>
          <a:prstGeom prst="rect">
            <a:avLst/>
          </a:prstGeom>
        </p:spPr>
      </p:pic>
    </p:spTree>
    <p:extLst>
      <p:ext uri="{BB962C8B-B14F-4D97-AF65-F5344CB8AC3E}">
        <p14:creationId xmlns:p14="http://schemas.microsoft.com/office/powerpoint/2010/main" val="186101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A9A0-570C-470F-83EE-DD6CFF645E6C}"/>
              </a:ext>
            </a:extLst>
          </p:cNvPr>
          <p:cNvSpPr>
            <a:spLocks noGrp="1"/>
          </p:cNvSpPr>
          <p:nvPr>
            <p:ph type="title"/>
          </p:nvPr>
        </p:nvSpPr>
        <p:spPr>
          <a:xfrm>
            <a:off x="459331" y="184127"/>
            <a:ext cx="10701475" cy="546365"/>
          </a:xfrm>
        </p:spPr>
        <p:txBody>
          <a:bodyPr>
            <a:normAutofit fontScale="90000"/>
          </a:bodyPr>
          <a:lstStyle/>
          <a:p>
            <a:r>
              <a:rPr kumimoji="0" lang="en-US" sz="1800" b="1" i="0" u="none" strike="noStrike" kern="1200" cap="all" spc="0" normalizeH="0" baseline="0" noProof="0" dirty="0">
                <a:ln>
                  <a:noFill/>
                </a:ln>
                <a:effectLst/>
                <a:uLnTx/>
                <a:uFillTx/>
                <a:latin typeface="Arial" pitchFamily="34" charset="0"/>
                <a:ea typeface="ＭＳ Ｐゴシック" charset="0"/>
                <a:cs typeface="Arial" pitchFamily="34" charset="0"/>
              </a:rPr>
              <a:t>Conclusion: Chloride Concentration and Corrosion Rate as function of distance from Atlantic Ocean using site representative values</a:t>
            </a:r>
            <a:endParaRPr lang="en-US" sz="1800" dirty="0"/>
          </a:p>
        </p:txBody>
      </p:sp>
      <p:sp>
        <p:nvSpPr>
          <p:cNvPr id="3" name="Text Box 3">
            <a:extLst>
              <a:ext uri="{FF2B5EF4-FFF2-40B4-BE49-F238E27FC236}">
                <a16:creationId xmlns:a16="http://schemas.microsoft.com/office/drawing/2014/main" id="{8220BEA9-7F67-40D9-AAAA-5C44C760C517}"/>
              </a:ext>
            </a:extLst>
          </p:cNvPr>
          <p:cNvSpPr txBox="1">
            <a:spLocks noChangeArrowheads="1"/>
          </p:cNvSpPr>
          <p:nvPr/>
        </p:nvSpPr>
        <p:spPr bwMode="auto">
          <a:xfrm>
            <a:off x="232105" y="957979"/>
            <a:ext cx="11383246" cy="887297"/>
          </a:xfrm>
          <a:prstGeom prst="rect">
            <a:avLst/>
          </a:prstGeom>
          <a:noFill/>
          <a:ln w="9525">
            <a:noFill/>
            <a:miter lim="800000"/>
            <a:headEnd/>
            <a:tailEnd/>
          </a:ln>
        </p:spPr>
        <p:txBody>
          <a:bodyPr wrap="square">
            <a:normAutofit/>
          </a:bodyPr>
          <a:lstStyle/>
          <a:p>
            <a:pPr marL="396875" indent="-285750" defTabSz="457200" eaLnBrk="0" hangingPunct="0">
              <a:lnSpc>
                <a:spcPct val="110000"/>
              </a:lnSpc>
              <a:buFont typeface="Arial" panose="020B0604020202020204" pitchFamily="34" charset="0"/>
              <a:buChar char="•"/>
              <a:defRPr/>
            </a:pPr>
            <a:r>
              <a:rPr lang="en-US" sz="1600" dirty="0">
                <a:latin typeface="Arial" panose="020B0604020202020204" pitchFamily="34" charset="0"/>
                <a:ea typeface="Times New Roman" panose="02020603050405020304" pitchFamily="18" charset="0"/>
              </a:rPr>
              <a:t>Numerical chloride concentration and corrosion rate values for reference</a:t>
            </a:r>
            <a:endParaRPr lang="en-US" sz="1600" b="1" u="sng" dirty="0">
              <a:solidFill>
                <a:prstClr val="black"/>
              </a:solidFill>
              <a:latin typeface="Arial" pitchFamily="34" charset="0"/>
              <a:ea typeface="Times New Roman" panose="02020603050405020304" pitchFamily="18" charset="0"/>
              <a:cs typeface="Arial" pitchFamily="34" charset="0"/>
            </a:endParaRPr>
          </a:p>
          <a:p>
            <a:pPr marL="396875" indent="-285750" defTabSz="457200" eaLnBrk="0" hangingPunct="0">
              <a:lnSpc>
                <a:spcPct val="110000"/>
              </a:lnSpc>
              <a:buFont typeface="Arial" panose="020B0604020202020204" pitchFamily="34" charset="0"/>
              <a:buChar char="•"/>
              <a:defRPr/>
            </a:pPr>
            <a:r>
              <a:rPr lang="en-US" sz="1600" dirty="0">
                <a:solidFill>
                  <a:prstClr val="black"/>
                </a:solidFill>
                <a:latin typeface="Arial" pitchFamily="34" charset="0"/>
                <a:ea typeface="Times New Roman" panose="02020603050405020304" pitchFamily="18" charset="0"/>
                <a:cs typeface="Arial" pitchFamily="34" charset="0"/>
              </a:rPr>
              <a:t>Tables for uncovered and covered corrosion rate samples, for comparison</a:t>
            </a:r>
            <a:endParaRPr lang="en-US" sz="1600" dirty="0">
              <a:latin typeface="Arial" panose="020B0604020202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5211A698-7C05-BD31-F7A7-5A39EC3BF5B2}"/>
              </a:ext>
            </a:extLst>
          </p:cNvPr>
          <p:cNvSpPr txBox="1"/>
          <p:nvPr/>
        </p:nvSpPr>
        <p:spPr>
          <a:xfrm>
            <a:off x="1474781" y="1855698"/>
            <a:ext cx="7866927" cy="261610"/>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Corrosion rate (uncovered samples) and chloride </a:t>
            </a:r>
            <a:r>
              <a:rPr lang="en-US" sz="1100" b="1" dirty="0">
                <a:latin typeface="Arial" panose="020B0604020202020204" pitchFamily="34" charset="0"/>
                <a:ea typeface="Times New Roman" panose="02020603050405020304" pitchFamily="18" charset="0"/>
              </a:rPr>
              <a:t>c</a:t>
            </a:r>
            <a:r>
              <a:rPr lang="en-US" sz="1100" b="1" dirty="0">
                <a:effectLst/>
                <a:latin typeface="Arial" panose="020B0604020202020204" pitchFamily="34" charset="0"/>
                <a:ea typeface="Times New Roman" panose="02020603050405020304" pitchFamily="18" charset="0"/>
              </a:rPr>
              <a:t>oncentration as a function of distance from the Atlantic Ocean.</a:t>
            </a:r>
            <a:endParaRPr lang="en-US" sz="1100" b="1"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FF9FAED0-782C-3062-7617-9F95814105BF}"/>
              </a:ext>
            </a:extLst>
          </p:cNvPr>
          <p:cNvGraphicFramePr>
            <a:graphicFrameLocks noGrp="1"/>
          </p:cNvGraphicFramePr>
          <p:nvPr>
            <p:extLst>
              <p:ext uri="{D42A27DB-BD31-4B8C-83A1-F6EECF244321}">
                <p14:modId xmlns:p14="http://schemas.microsoft.com/office/powerpoint/2010/main" val="3571867720"/>
              </p:ext>
            </p:extLst>
          </p:nvPr>
        </p:nvGraphicFramePr>
        <p:xfrm>
          <a:off x="1958618" y="4618908"/>
          <a:ext cx="6350000" cy="1281113"/>
        </p:xfrm>
        <a:graphic>
          <a:graphicData uri="http://schemas.openxmlformats.org/drawingml/2006/table">
            <a:tbl>
              <a:tblPr firstRow="1" firstCol="1" bandRow="1">
                <a:tableStyleId>{2D5ABB26-0587-4C30-8999-92F81FD0307C}</a:tableStyleId>
              </a:tblPr>
              <a:tblGrid>
                <a:gridCol w="934308">
                  <a:extLst>
                    <a:ext uri="{9D8B030D-6E8A-4147-A177-3AD203B41FA5}">
                      <a16:colId xmlns:a16="http://schemas.microsoft.com/office/drawing/2014/main" val="9991440"/>
                    </a:ext>
                  </a:extLst>
                </a:gridCol>
                <a:gridCol w="1944130">
                  <a:extLst>
                    <a:ext uri="{9D8B030D-6E8A-4147-A177-3AD203B41FA5}">
                      <a16:colId xmlns:a16="http://schemas.microsoft.com/office/drawing/2014/main" val="2142540046"/>
                    </a:ext>
                  </a:extLst>
                </a:gridCol>
                <a:gridCol w="1731662">
                  <a:extLst>
                    <a:ext uri="{9D8B030D-6E8A-4147-A177-3AD203B41FA5}">
                      <a16:colId xmlns:a16="http://schemas.microsoft.com/office/drawing/2014/main" val="3182281369"/>
                    </a:ext>
                  </a:extLst>
                </a:gridCol>
                <a:gridCol w="1739900">
                  <a:extLst>
                    <a:ext uri="{9D8B030D-6E8A-4147-A177-3AD203B41FA5}">
                      <a16:colId xmlns:a16="http://schemas.microsoft.com/office/drawing/2014/main" val="1114702638"/>
                    </a:ext>
                  </a:extLst>
                </a:gridCol>
              </a:tblGrid>
              <a:tr h="184150">
                <a:tc>
                  <a:txBody>
                    <a:bodyPr/>
                    <a:lstStyle/>
                    <a:p>
                      <a:pPr marL="0" marR="0" algn="ctr">
                        <a:lnSpc>
                          <a:spcPct val="107000"/>
                        </a:lnSpc>
                        <a:spcBef>
                          <a:spcPts val="0"/>
                        </a:spcBef>
                        <a:spcAft>
                          <a:spcPts val="0"/>
                        </a:spcAft>
                      </a:pPr>
                      <a:r>
                        <a:rPr lang="en-US" sz="1100" b="1" dirty="0">
                          <a:effectLst/>
                        </a:rPr>
                        <a:t>Site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Distance from the Atlantic Ocean, meters (feet or miles)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Corrosion Rate for Covered Samples, mm/y (</a:t>
                      </a:r>
                      <a:r>
                        <a:rPr lang="en-US" sz="1100" b="1" dirty="0" err="1">
                          <a:effectLst/>
                        </a:rPr>
                        <a:t>mpy</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Chloride Concentration (mg Cl-/m</a:t>
                      </a:r>
                      <a:r>
                        <a:rPr lang="en-US" sz="1100" b="1" baseline="30000" dirty="0">
                          <a:effectLst/>
                        </a:rPr>
                        <a:t>2</a:t>
                      </a:r>
                      <a:r>
                        <a:rPr lang="en-US" sz="1100" b="1" dirty="0">
                          <a:effectLst/>
                        </a:rPr>
                        <a:t>d)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311227"/>
                  </a:ext>
                </a:extLst>
              </a:tr>
              <a:tr h="184150">
                <a:tc>
                  <a:txBody>
                    <a:bodyPr/>
                    <a:lstStyle/>
                    <a:p>
                      <a:pPr marL="0" marR="0" algn="ctr">
                        <a:lnSpc>
                          <a:spcPct val="107000"/>
                        </a:lnSpc>
                        <a:spcBef>
                          <a:spcPts val="0"/>
                        </a:spcBef>
                        <a:spcAft>
                          <a:spcPts val="0"/>
                        </a:spcAft>
                      </a:pPr>
                      <a:r>
                        <a:rPr lang="en-US" sz="1100">
                          <a:effectLst/>
                        </a:rPr>
                        <a:t>KSC Beach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45 (150 feet)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0.295 (11.6)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982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4682296"/>
                  </a:ext>
                </a:extLst>
              </a:tr>
              <a:tr h="184150">
                <a:tc>
                  <a:txBody>
                    <a:bodyPr/>
                    <a:lstStyle/>
                    <a:p>
                      <a:pPr marL="0" marR="0" algn="ctr">
                        <a:lnSpc>
                          <a:spcPct val="107000"/>
                        </a:lnSpc>
                        <a:spcBef>
                          <a:spcPts val="0"/>
                        </a:spcBef>
                        <a:spcAft>
                          <a:spcPts val="0"/>
                        </a:spcAft>
                      </a:pPr>
                      <a:r>
                        <a:rPr lang="en-US" sz="1100">
                          <a:effectLst/>
                        </a:rPr>
                        <a:t>LC-39B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1207 (0.75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0.026 (1.02)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57.1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810905"/>
                  </a:ext>
                </a:extLst>
              </a:tr>
              <a:tr h="184150">
                <a:tc>
                  <a:txBody>
                    <a:bodyPr/>
                    <a:lstStyle/>
                    <a:p>
                      <a:pPr marL="0" marR="0" algn="ctr">
                        <a:lnSpc>
                          <a:spcPct val="107000"/>
                        </a:lnSpc>
                        <a:spcBef>
                          <a:spcPts val="0"/>
                        </a:spcBef>
                        <a:spcAft>
                          <a:spcPts val="0"/>
                        </a:spcAft>
                      </a:pPr>
                      <a:r>
                        <a:rPr lang="en-US" sz="1100">
                          <a:effectLst/>
                        </a:rPr>
                        <a:t>VAB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5632 meters (3.5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0.005 (0.02)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9287243"/>
                  </a:ext>
                </a:extLst>
              </a:tr>
              <a:tr h="184150">
                <a:tc>
                  <a:txBody>
                    <a:bodyPr/>
                    <a:lstStyle/>
                    <a:p>
                      <a:pPr marL="0" marR="0" algn="ctr">
                        <a:lnSpc>
                          <a:spcPct val="107000"/>
                        </a:lnSpc>
                        <a:spcBef>
                          <a:spcPts val="0"/>
                        </a:spcBef>
                        <a:spcAft>
                          <a:spcPts val="0"/>
                        </a:spcAft>
                      </a:pPr>
                      <a:r>
                        <a:rPr lang="en-US" sz="1100">
                          <a:effectLst/>
                        </a:rPr>
                        <a:t>Doppler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6920 (4.3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0.026 (1.04)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24.9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211203"/>
                  </a:ext>
                </a:extLst>
              </a:tr>
              <a:tr h="184150">
                <a:tc>
                  <a:txBody>
                    <a:bodyPr/>
                    <a:lstStyle/>
                    <a:p>
                      <a:pPr marL="0" marR="0" algn="ctr">
                        <a:lnSpc>
                          <a:spcPct val="107000"/>
                        </a:lnSpc>
                        <a:spcBef>
                          <a:spcPts val="0"/>
                        </a:spcBef>
                        <a:spcAft>
                          <a:spcPts val="0"/>
                        </a:spcAft>
                      </a:pPr>
                      <a:r>
                        <a:rPr lang="en-US" sz="1100">
                          <a:effectLst/>
                        </a:rPr>
                        <a:t>LETF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8047 (5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0.018 (0.72)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23.9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247577"/>
                  </a:ext>
                </a:extLst>
              </a:tr>
            </a:tbl>
          </a:graphicData>
        </a:graphic>
      </p:graphicFrame>
      <p:graphicFrame>
        <p:nvGraphicFramePr>
          <p:cNvPr id="10" name="Table 9">
            <a:extLst>
              <a:ext uri="{FF2B5EF4-FFF2-40B4-BE49-F238E27FC236}">
                <a16:creationId xmlns:a16="http://schemas.microsoft.com/office/drawing/2014/main" id="{B7399531-4790-E2C5-CC74-147DC7442EE0}"/>
              </a:ext>
            </a:extLst>
          </p:cNvPr>
          <p:cNvGraphicFramePr>
            <a:graphicFrameLocks noGrp="1"/>
          </p:cNvGraphicFramePr>
          <p:nvPr>
            <p:extLst>
              <p:ext uri="{D42A27DB-BD31-4B8C-83A1-F6EECF244321}">
                <p14:modId xmlns:p14="http://schemas.microsoft.com/office/powerpoint/2010/main" val="583217598"/>
              </p:ext>
            </p:extLst>
          </p:nvPr>
        </p:nvGraphicFramePr>
        <p:xfrm>
          <a:off x="1958618" y="2145959"/>
          <a:ext cx="6350000" cy="1828800"/>
        </p:xfrm>
        <a:graphic>
          <a:graphicData uri="http://schemas.openxmlformats.org/drawingml/2006/table">
            <a:tbl>
              <a:tblPr firstRow="1" firstCol="1" bandRow="1">
                <a:tableStyleId>{2D5ABB26-0587-4C30-8999-92F81FD0307C}</a:tableStyleId>
              </a:tblPr>
              <a:tblGrid>
                <a:gridCol w="1003300">
                  <a:extLst>
                    <a:ext uri="{9D8B030D-6E8A-4147-A177-3AD203B41FA5}">
                      <a16:colId xmlns:a16="http://schemas.microsoft.com/office/drawing/2014/main" val="2387230318"/>
                    </a:ext>
                  </a:extLst>
                </a:gridCol>
                <a:gridCol w="2076450">
                  <a:extLst>
                    <a:ext uri="{9D8B030D-6E8A-4147-A177-3AD203B41FA5}">
                      <a16:colId xmlns:a16="http://schemas.microsoft.com/office/drawing/2014/main" val="189593801"/>
                    </a:ext>
                  </a:extLst>
                </a:gridCol>
                <a:gridCol w="1530350">
                  <a:extLst>
                    <a:ext uri="{9D8B030D-6E8A-4147-A177-3AD203B41FA5}">
                      <a16:colId xmlns:a16="http://schemas.microsoft.com/office/drawing/2014/main" val="1071350003"/>
                    </a:ext>
                  </a:extLst>
                </a:gridCol>
                <a:gridCol w="1739900">
                  <a:extLst>
                    <a:ext uri="{9D8B030D-6E8A-4147-A177-3AD203B41FA5}">
                      <a16:colId xmlns:a16="http://schemas.microsoft.com/office/drawing/2014/main" val="997393223"/>
                    </a:ext>
                  </a:extLst>
                </a:gridCol>
              </a:tblGrid>
              <a:tr h="184150">
                <a:tc>
                  <a:txBody>
                    <a:bodyPr/>
                    <a:lstStyle/>
                    <a:p>
                      <a:pPr marL="0" marR="0" algn="ctr">
                        <a:lnSpc>
                          <a:spcPct val="107000"/>
                        </a:lnSpc>
                        <a:spcBef>
                          <a:spcPts val="0"/>
                        </a:spcBef>
                        <a:spcAft>
                          <a:spcPts val="0"/>
                        </a:spcAft>
                      </a:pPr>
                      <a:r>
                        <a:rPr lang="en-US" sz="1100" b="1" dirty="0">
                          <a:effectLst/>
                        </a:rPr>
                        <a:t>Site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Distance from the Atlantic Ocean, meters (feet or miles)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Corrosion Rate for Uncovered Samples</a:t>
                      </a:r>
                    </a:p>
                    <a:p>
                      <a:pPr marL="0" marR="0" algn="ctr">
                        <a:lnSpc>
                          <a:spcPct val="107000"/>
                        </a:lnSpc>
                        <a:spcBef>
                          <a:spcPts val="0"/>
                        </a:spcBef>
                        <a:spcAft>
                          <a:spcPts val="0"/>
                        </a:spcAft>
                      </a:pPr>
                      <a:r>
                        <a:rPr lang="en-US" sz="1100" b="1" dirty="0">
                          <a:effectLst/>
                        </a:rPr>
                        <a:t>mm/y (</a:t>
                      </a:r>
                      <a:r>
                        <a:rPr lang="en-US" sz="1100" b="1" dirty="0" err="1">
                          <a:effectLst/>
                        </a:rPr>
                        <a:t>mpy</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Chloride Concentration (mg Cl-/m</a:t>
                      </a:r>
                      <a:r>
                        <a:rPr lang="en-US" sz="1100" b="1" baseline="30000" dirty="0">
                          <a:effectLst/>
                        </a:rPr>
                        <a:t>2</a:t>
                      </a:r>
                      <a:r>
                        <a:rPr lang="en-US" sz="1100" b="1" dirty="0">
                          <a:effectLst/>
                        </a:rPr>
                        <a:t>d)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1927105"/>
                  </a:ext>
                </a:extLst>
              </a:tr>
              <a:tr h="184150">
                <a:tc>
                  <a:txBody>
                    <a:bodyPr/>
                    <a:lstStyle/>
                    <a:p>
                      <a:pPr marL="0" marR="0" algn="ctr">
                        <a:lnSpc>
                          <a:spcPct val="107000"/>
                        </a:lnSpc>
                        <a:spcBef>
                          <a:spcPts val="0"/>
                        </a:spcBef>
                        <a:spcAft>
                          <a:spcPts val="0"/>
                        </a:spcAft>
                      </a:pPr>
                      <a:r>
                        <a:rPr lang="en-US" sz="1100">
                          <a:effectLst/>
                        </a:rPr>
                        <a:t>KSC Beach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45 (150 feet)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0.295 (11.6)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982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924956"/>
                  </a:ext>
                </a:extLst>
              </a:tr>
              <a:tr h="184150">
                <a:tc>
                  <a:txBody>
                    <a:bodyPr/>
                    <a:lstStyle/>
                    <a:p>
                      <a:pPr marL="0" marR="0" algn="ctr">
                        <a:lnSpc>
                          <a:spcPct val="107000"/>
                        </a:lnSpc>
                        <a:spcBef>
                          <a:spcPts val="0"/>
                        </a:spcBef>
                        <a:spcAft>
                          <a:spcPts val="0"/>
                        </a:spcAft>
                      </a:pPr>
                      <a:r>
                        <a:rPr lang="en-US" sz="1100">
                          <a:effectLst/>
                        </a:rPr>
                        <a:t>ARL CCSFS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183 (602 feet)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0.023 (0.91)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70.6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821530"/>
                  </a:ext>
                </a:extLst>
              </a:tr>
              <a:tr h="184150">
                <a:tc>
                  <a:txBody>
                    <a:bodyPr/>
                    <a:lstStyle/>
                    <a:p>
                      <a:pPr marL="0" marR="0" algn="ctr">
                        <a:lnSpc>
                          <a:spcPct val="107000"/>
                        </a:lnSpc>
                        <a:spcBef>
                          <a:spcPts val="0"/>
                        </a:spcBef>
                        <a:spcAft>
                          <a:spcPts val="0"/>
                        </a:spcAft>
                      </a:pPr>
                      <a:r>
                        <a:rPr lang="en-US" sz="1100">
                          <a:effectLst/>
                        </a:rPr>
                        <a:t>LC-39B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1207 (0.75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0.026 (1.02)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57.1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1729477"/>
                  </a:ext>
                </a:extLst>
              </a:tr>
              <a:tr h="184150">
                <a:tc>
                  <a:txBody>
                    <a:bodyPr/>
                    <a:lstStyle/>
                    <a:p>
                      <a:pPr marL="0" marR="0" algn="ctr">
                        <a:lnSpc>
                          <a:spcPct val="107000"/>
                        </a:lnSpc>
                        <a:spcBef>
                          <a:spcPts val="0"/>
                        </a:spcBef>
                        <a:spcAft>
                          <a:spcPts val="0"/>
                        </a:spcAft>
                      </a:pPr>
                      <a:r>
                        <a:rPr lang="en-US" sz="1100">
                          <a:effectLst/>
                        </a:rPr>
                        <a:t>Crawler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2012 (1.25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0.019 (0.76)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34.5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4335384"/>
                  </a:ext>
                </a:extLst>
              </a:tr>
              <a:tr h="184150">
                <a:tc>
                  <a:txBody>
                    <a:bodyPr/>
                    <a:lstStyle/>
                    <a:p>
                      <a:pPr marL="0" marR="0" algn="ctr">
                        <a:lnSpc>
                          <a:spcPct val="107000"/>
                        </a:lnSpc>
                        <a:spcBef>
                          <a:spcPts val="0"/>
                        </a:spcBef>
                        <a:spcAft>
                          <a:spcPts val="0"/>
                        </a:spcAft>
                      </a:pPr>
                      <a:r>
                        <a:rPr lang="en-US" sz="1100">
                          <a:effectLst/>
                        </a:rPr>
                        <a:t>Doppler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6920 (4.3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0.026 (1.04)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24.9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208493"/>
                  </a:ext>
                </a:extLst>
              </a:tr>
              <a:tr h="184150">
                <a:tc>
                  <a:txBody>
                    <a:bodyPr/>
                    <a:lstStyle/>
                    <a:p>
                      <a:pPr marL="0" marR="0" algn="ctr">
                        <a:lnSpc>
                          <a:spcPct val="107000"/>
                        </a:lnSpc>
                        <a:spcBef>
                          <a:spcPts val="0"/>
                        </a:spcBef>
                        <a:spcAft>
                          <a:spcPts val="0"/>
                        </a:spcAft>
                      </a:pPr>
                      <a:r>
                        <a:rPr lang="en-US" sz="1100">
                          <a:effectLst/>
                        </a:rPr>
                        <a:t>Schwartz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8047 (5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0.014 (0.54)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23.1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332186"/>
                  </a:ext>
                </a:extLst>
              </a:tr>
              <a:tr h="184150">
                <a:tc>
                  <a:txBody>
                    <a:bodyPr/>
                    <a:lstStyle/>
                    <a:p>
                      <a:pPr marL="0" marR="0" algn="ctr">
                        <a:lnSpc>
                          <a:spcPct val="107000"/>
                        </a:lnSpc>
                        <a:spcBef>
                          <a:spcPts val="0"/>
                        </a:spcBef>
                        <a:spcAft>
                          <a:spcPts val="0"/>
                        </a:spcAft>
                      </a:pPr>
                      <a:r>
                        <a:rPr lang="en-US" sz="1100" dirty="0">
                          <a:effectLst/>
                        </a:rPr>
                        <a:t>LETF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8047 (5 miles)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0.018 (0.72)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23.9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1580768"/>
                  </a:ext>
                </a:extLst>
              </a:tr>
            </a:tbl>
          </a:graphicData>
        </a:graphic>
      </p:graphicFrame>
      <p:sp>
        <p:nvSpPr>
          <p:cNvPr id="12" name="TextBox 11">
            <a:extLst>
              <a:ext uri="{FF2B5EF4-FFF2-40B4-BE49-F238E27FC236}">
                <a16:creationId xmlns:a16="http://schemas.microsoft.com/office/drawing/2014/main" id="{CD9735D4-DE74-6109-FDA4-1CB88D73C113}"/>
              </a:ext>
            </a:extLst>
          </p:cNvPr>
          <p:cNvSpPr txBox="1"/>
          <p:nvPr/>
        </p:nvSpPr>
        <p:spPr>
          <a:xfrm>
            <a:off x="1384164" y="4357298"/>
            <a:ext cx="7693934" cy="261610"/>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Corrosion rate (covered samples) and chloride </a:t>
            </a:r>
            <a:r>
              <a:rPr lang="en-US" sz="1100" b="1" dirty="0">
                <a:latin typeface="Arial" panose="020B0604020202020204" pitchFamily="34" charset="0"/>
                <a:ea typeface="Times New Roman" panose="02020603050405020304" pitchFamily="18" charset="0"/>
              </a:rPr>
              <a:t>c</a:t>
            </a:r>
            <a:r>
              <a:rPr lang="en-US" sz="1100" b="1" dirty="0">
                <a:effectLst/>
                <a:latin typeface="Arial" panose="020B0604020202020204" pitchFamily="34" charset="0"/>
                <a:ea typeface="Times New Roman" panose="02020603050405020304" pitchFamily="18" charset="0"/>
              </a:rPr>
              <a:t>oncentration as a function of distance from the Atlantic Ocean.</a:t>
            </a:r>
            <a:endParaRPr lang="en-US" sz="11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769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A9A0-570C-470F-83EE-DD6CFF645E6C}"/>
              </a:ext>
            </a:extLst>
          </p:cNvPr>
          <p:cNvSpPr>
            <a:spLocks noGrp="1"/>
          </p:cNvSpPr>
          <p:nvPr>
            <p:ph type="title"/>
          </p:nvPr>
        </p:nvSpPr>
        <p:spPr>
          <a:xfrm>
            <a:off x="459332" y="184127"/>
            <a:ext cx="7168366" cy="546365"/>
          </a:xfrm>
        </p:spPr>
        <p:txBody>
          <a:bodyPr>
            <a:normAutofit/>
          </a:bodyPr>
          <a:lstStyle/>
          <a:p>
            <a:r>
              <a:rPr kumimoji="0" lang="en-US" sz="1800" b="1" i="0" u="none" strike="noStrike" kern="1200" cap="all" spc="0" normalizeH="0" baseline="0" noProof="0">
                <a:ln>
                  <a:noFill/>
                </a:ln>
                <a:effectLst/>
                <a:uLnTx/>
                <a:uFillTx/>
                <a:latin typeface="Arial" pitchFamily="34" charset="0"/>
                <a:ea typeface="ＭＳ Ｐゴシック" charset="0"/>
                <a:cs typeface="Arial" pitchFamily="34" charset="0"/>
              </a:rPr>
              <a:t>Conclusion: </a:t>
            </a:r>
            <a:r>
              <a:rPr lang="en-US" sz="1800" b="1" cap="all">
                <a:latin typeface="Arial" pitchFamily="34" charset="0"/>
                <a:ea typeface="ＭＳ Ｐゴシック" charset="0"/>
                <a:cs typeface="Arial" pitchFamily="34" charset="0"/>
              </a:rPr>
              <a:t>Relevance of results</a:t>
            </a:r>
            <a:endParaRPr lang="en-US" sz="1800"/>
          </a:p>
        </p:txBody>
      </p:sp>
      <p:sp>
        <p:nvSpPr>
          <p:cNvPr id="3" name="Text Box 3">
            <a:extLst>
              <a:ext uri="{FF2B5EF4-FFF2-40B4-BE49-F238E27FC236}">
                <a16:creationId xmlns:a16="http://schemas.microsoft.com/office/drawing/2014/main" id="{8220BEA9-7F67-40D9-AAAA-5C44C760C517}"/>
              </a:ext>
            </a:extLst>
          </p:cNvPr>
          <p:cNvSpPr txBox="1">
            <a:spLocks noChangeArrowheads="1"/>
          </p:cNvSpPr>
          <p:nvPr/>
        </p:nvSpPr>
        <p:spPr bwMode="auto">
          <a:xfrm>
            <a:off x="369115" y="918713"/>
            <a:ext cx="4895093" cy="5037706"/>
          </a:xfrm>
          <a:prstGeom prst="rect">
            <a:avLst/>
          </a:prstGeom>
          <a:noFill/>
          <a:ln w="9525">
            <a:noFill/>
            <a:miter lim="800000"/>
            <a:headEnd/>
            <a:tailEnd/>
          </a:ln>
        </p:spPr>
        <p:txBody>
          <a:bodyPr wrap="square">
            <a:normAutofit/>
          </a:bodyPr>
          <a:lstStyle/>
          <a:p>
            <a:pPr marL="396875" indent="-285750" defTabSz="457200" eaLnBrk="0" hangingPunct="0">
              <a:lnSpc>
                <a:spcPct val="110000"/>
              </a:lnSpc>
              <a:buFont typeface="Arial" panose="020B0604020202020204" pitchFamily="34" charset="0"/>
              <a:buChar char="•"/>
              <a:defRPr/>
            </a:pPr>
            <a:r>
              <a:rPr lang="en-US" altLang="en-US" sz="1600" dirty="0">
                <a:solidFill>
                  <a:srgbClr val="000000"/>
                </a:solidFill>
                <a:latin typeface=" Arial"/>
                <a:cs typeface="Arial" pitchFamily="34" charset="0"/>
              </a:rPr>
              <a:t>Corrosion rate and salinity values demonstrate similar decreases as a function of distance to the Atlantic Ocean </a:t>
            </a:r>
          </a:p>
          <a:p>
            <a:pPr marL="396875" indent="-285750" defTabSz="457200" eaLnBrk="0" hangingPunct="0">
              <a:lnSpc>
                <a:spcPct val="110000"/>
              </a:lnSpc>
              <a:buFont typeface="Arial" panose="020B0604020202020204" pitchFamily="34" charset="0"/>
              <a:buChar char="•"/>
              <a:defRPr/>
            </a:pPr>
            <a:r>
              <a:rPr lang="en-US" altLang="en-US" sz="1600" dirty="0">
                <a:solidFill>
                  <a:srgbClr val="000000"/>
                </a:solidFill>
                <a:latin typeface=" Arial"/>
                <a:cs typeface="Arial" pitchFamily="34" charset="0"/>
              </a:rPr>
              <a:t>Values are significantly higher at the Beachside site compared to the remote sites</a:t>
            </a:r>
          </a:p>
          <a:p>
            <a:pPr marL="396875" indent="-285750" defTabSz="457200" eaLnBrk="0" hangingPunct="0">
              <a:lnSpc>
                <a:spcPct val="110000"/>
              </a:lnSpc>
              <a:buFont typeface="Arial" panose="020B0604020202020204" pitchFamily="34" charset="0"/>
              <a:buChar char="•"/>
              <a:defRPr/>
            </a:pPr>
            <a:r>
              <a:rPr lang="en-US" altLang="en-US" sz="1600" dirty="0">
                <a:solidFill>
                  <a:srgbClr val="000000"/>
                </a:solidFill>
                <a:latin typeface=" Arial"/>
                <a:cs typeface="Arial" pitchFamily="34" charset="0"/>
              </a:rPr>
              <a:t>Remote sites have low values that are similar regardless of distance from the Atlantic Ocean</a:t>
            </a:r>
          </a:p>
          <a:p>
            <a:pPr marL="396875" indent="-285750" defTabSz="457200" eaLnBrk="0" hangingPunct="0">
              <a:lnSpc>
                <a:spcPct val="110000"/>
              </a:lnSpc>
              <a:buFont typeface="Arial" panose="020B0604020202020204" pitchFamily="34" charset="0"/>
              <a:buChar char="•"/>
              <a:defRPr/>
            </a:pPr>
            <a:r>
              <a:rPr lang="en-US" altLang="en-US" sz="1600" dirty="0">
                <a:solidFill>
                  <a:srgbClr val="000000"/>
                </a:solidFill>
                <a:latin typeface=" Arial"/>
                <a:cs typeface="Arial" pitchFamily="34" charset="0"/>
              </a:rPr>
              <a:t>Differences for corrosion rates and chloride concentration may become more relevant depending on operations occurring at each location </a:t>
            </a:r>
          </a:p>
          <a:p>
            <a:pPr marL="396875" indent="-285750" defTabSz="457200" eaLnBrk="0" hangingPunct="0">
              <a:lnSpc>
                <a:spcPct val="110000"/>
              </a:lnSpc>
              <a:buFont typeface="Arial" panose="020B0604020202020204" pitchFamily="34" charset="0"/>
              <a:buChar char="•"/>
              <a:defRPr/>
            </a:pPr>
            <a:r>
              <a:rPr lang="en-US" altLang="en-US" sz="1600" dirty="0">
                <a:solidFill>
                  <a:srgbClr val="000000"/>
                </a:solidFill>
                <a:latin typeface=" Arial"/>
                <a:cs typeface="Arial" pitchFamily="34" charset="0"/>
              </a:rPr>
              <a:t>This presentation provides the numerical values for corrosion rate and salinity with their corresponding seasonal ranges as a function of distance from the Atlantic Ocean to be used as a standard data set for future lifetime predictions and qualifications</a:t>
            </a:r>
            <a:endParaRPr lang="en-US" dirty="0">
              <a:solidFill>
                <a:prstClr val="black"/>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79F0E476-9C56-496D-BC07-080E025B9D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5610" y="2860953"/>
            <a:ext cx="5764471" cy="3351506"/>
          </a:xfrm>
          <a:prstGeom prst="rect">
            <a:avLst/>
          </a:prstGeom>
          <a:noFill/>
        </p:spPr>
      </p:pic>
      <p:sp>
        <p:nvSpPr>
          <p:cNvPr id="10" name="TextBox 9">
            <a:extLst>
              <a:ext uri="{FF2B5EF4-FFF2-40B4-BE49-F238E27FC236}">
                <a16:creationId xmlns:a16="http://schemas.microsoft.com/office/drawing/2014/main" id="{8974CCF2-B63C-4173-95BC-1D1ABE314203}"/>
              </a:ext>
            </a:extLst>
          </p:cNvPr>
          <p:cNvSpPr txBox="1"/>
          <p:nvPr/>
        </p:nvSpPr>
        <p:spPr>
          <a:xfrm>
            <a:off x="5668148" y="6221681"/>
            <a:ext cx="6019428" cy="430887"/>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Combined chloride concentration and corrosion rate values as a function of distance from the Atlantic Ocean. </a:t>
            </a:r>
            <a:endParaRPr lang="en-US" sz="1100" b="1"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6DF6A3BD-0E45-F4AF-C799-1B38A2E70270}"/>
              </a:ext>
            </a:extLst>
          </p:cNvPr>
          <p:cNvGraphicFramePr>
            <a:graphicFrameLocks noGrp="1"/>
          </p:cNvGraphicFramePr>
          <p:nvPr>
            <p:extLst>
              <p:ext uri="{D42A27DB-BD31-4B8C-83A1-F6EECF244321}">
                <p14:modId xmlns:p14="http://schemas.microsoft.com/office/powerpoint/2010/main" val="1539842649"/>
              </p:ext>
            </p:extLst>
          </p:nvPr>
        </p:nvGraphicFramePr>
        <p:xfrm>
          <a:off x="5619077" y="976713"/>
          <a:ext cx="6346825" cy="1638808"/>
        </p:xfrm>
        <a:graphic>
          <a:graphicData uri="http://schemas.openxmlformats.org/drawingml/2006/table">
            <a:tbl>
              <a:tblPr firstRow="1" firstCol="1" bandRow="1"/>
              <a:tblGrid>
                <a:gridCol w="1003935">
                  <a:extLst>
                    <a:ext uri="{9D8B030D-6E8A-4147-A177-3AD203B41FA5}">
                      <a16:colId xmlns:a16="http://schemas.microsoft.com/office/drawing/2014/main" val="3220811806"/>
                    </a:ext>
                  </a:extLst>
                </a:gridCol>
                <a:gridCol w="2256457">
                  <a:extLst>
                    <a:ext uri="{9D8B030D-6E8A-4147-A177-3AD203B41FA5}">
                      <a16:colId xmlns:a16="http://schemas.microsoft.com/office/drawing/2014/main" val="3104900361"/>
                    </a:ext>
                  </a:extLst>
                </a:gridCol>
                <a:gridCol w="1341690">
                  <a:extLst>
                    <a:ext uri="{9D8B030D-6E8A-4147-A177-3AD203B41FA5}">
                      <a16:colId xmlns:a16="http://schemas.microsoft.com/office/drawing/2014/main" val="4148782951"/>
                    </a:ext>
                  </a:extLst>
                </a:gridCol>
                <a:gridCol w="1744743">
                  <a:extLst>
                    <a:ext uri="{9D8B030D-6E8A-4147-A177-3AD203B41FA5}">
                      <a16:colId xmlns:a16="http://schemas.microsoft.com/office/drawing/2014/main" val="93126083"/>
                    </a:ext>
                  </a:extLst>
                </a:gridCol>
              </a:tblGrid>
              <a:tr h="184150">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Distance from the Atlantic Ocean, meters (feet or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Corrosion Rate </a:t>
                      </a:r>
                    </a:p>
                    <a:p>
                      <a:pPr marL="0" marR="0" algn="ctr">
                        <a:lnSpc>
                          <a:spcPct val="107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mm/y (</a:t>
                      </a:r>
                      <a:r>
                        <a:rPr lang="en-US" sz="1100" b="1" err="1">
                          <a:effectLst/>
                          <a:latin typeface="Arial" panose="020B0604020202020204" pitchFamily="34" charset="0"/>
                          <a:ea typeface="Times New Roman" panose="02020603050405020304" pitchFamily="18" charset="0"/>
                          <a:cs typeface="Times New Roman" panose="02020603050405020304" pitchFamily="18" charset="0"/>
                        </a:rPr>
                        <a:t>mpy</a:t>
                      </a:r>
                      <a:r>
                        <a:rPr lang="en-US" sz="1100" b="1">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Chloride Concentration (mg Cl-/m</a:t>
                      </a:r>
                      <a:r>
                        <a:rPr lang="en-US" sz="1100" b="1" baseline="30000">
                          <a:effectLst/>
                          <a:latin typeface="Arial" panose="020B0604020202020204" pitchFamily="34" charset="0"/>
                          <a:ea typeface="Times New Roman" panose="02020603050405020304" pitchFamily="18" charset="0"/>
                          <a:cs typeface="Times New Roman" panose="02020603050405020304" pitchFamily="18" charset="0"/>
                        </a:rPr>
                        <a:t>2</a:t>
                      </a:r>
                      <a:r>
                        <a:rPr lang="en-US" sz="1100" b="1">
                          <a:effectLst/>
                          <a:latin typeface="Arial" panose="020B0604020202020204" pitchFamily="34" charset="0"/>
                          <a:ea typeface="Times New Roman" panose="02020603050405020304" pitchFamily="18" charset="0"/>
                          <a:cs typeface="Times New Roman" panose="02020603050405020304" pitchFamily="18" charset="0"/>
                        </a:rPr>
                        <a:t>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949301"/>
                  </a:ext>
                </a:extLst>
              </a:tr>
              <a:tr h="184150">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KSC Beach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45 (150 feet)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0.295 (11.6)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982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521415"/>
                  </a:ext>
                </a:extLst>
              </a:tr>
              <a:tr h="184150">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ARL CCSFS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183 (602 feet)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0.023 (0.91)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70.6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245733"/>
                  </a:ext>
                </a:extLst>
              </a:tr>
              <a:tr h="184150">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LC-39B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1207 (0.75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0.026 (1.02)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57.1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078762"/>
                  </a:ext>
                </a:extLst>
              </a:tr>
              <a:tr h="184150">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Crawler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2012 (1.25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0.019 (0.76)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34.5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526258"/>
                  </a:ext>
                </a:extLst>
              </a:tr>
              <a:tr h="184150">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Doppler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6920 (4.3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0.026 (1.04)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286534"/>
                  </a:ext>
                </a:extLst>
              </a:tr>
              <a:tr h="184150">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Schwartz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8047 (5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0.014 (0.54)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224994"/>
                  </a:ext>
                </a:extLst>
              </a:tr>
              <a:tr h="184150">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LETF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8047 (5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0.018 (0.72)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23.9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99002"/>
                  </a:ext>
                </a:extLst>
              </a:tr>
            </a:tbl>
          </a:graphicData>
        </a:graphic>
      </p:graphicFrame>
      <p:sp>
        <p:nvSpPr>
          <p:cNvPr id="5" name="TextBox 4">
            <a:extLst>
              <a:ext uri="{FF2B5EF4-FFF2-40B4-BE49-F238E27FC236}">
                <a16:creationId xmlns:a16="http://schemas.microsoft.com/office/drawing/2014/main" id="{4C912F80-E601-352B-33ED-8661DFC6FA48}"/>
              </a:ext>
            </a:extLst>
          </p:cNvPr>
          <p:cNvSpPr txBox="1"/>
          <p:nvPr/>
        </p:nvSpPr>
        <p:spPr>
          <a:xfrm>
            <a:off x="5510751" y="739714"/>
            <a:ext cx="6563475" cy="261610"/>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Corrosion rate and chloride </a:t>
            </a:r>
            <a:r>
              <a:rPr lang="en-US" sz="1100" b="1" dirty="0">
                <a:latin typeface="Arial" panose="020B0604020202020204" pitchFamily="34" charset="0"/>
                <a:ea typeface="Times New Roman" panose="02020603050405020304" pitchFamily="18" charset="0"/>
              </a:rPr>
              <a:t>c</a:t>
            </a:r>
            <a:r>
              <a:rPr lang="en-US" sz="1100" b="1" dirty="0">
                <a:effectLst/>
                <a:latin typeface="Arial" panose="020B0604020202020204" pitchFamily="34" charset="0"/>
                <a:ea typeface="Times New Roman" panose="02020603050405020304" pitchFamily="18" charset="0"/>
              </a:rPr>
              <a:t>oncentration as a function of distance from the Atlantic Ocean.</a:t>
            </a:r>
            <a:endParaRPr lang="en-US" sz="11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036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AND GOALS</a:t>
            </a:r>
          </a:p>
        </p:txBody>
      </p:sp>
      <p:sp>
        <p:nvSpPr>
          <p:cNvPr id="37" name="Text Box 3"/>
          <p:cNvSpPr txBox="1">
            <a:spLocks noChangeArrowheads="1"/>
          </p:cNvSpPr>
          <p:nvPr/>
        </p:nvSpPr>
        <p:spPr bwMode="auto">
          <a:xfrm>
            <a:off x="587687" y="702795"/>
            <a:ext cx="10994711" cy="2555310"/>
          </a:xfrm>
          <a:prstGeom prst="rect">
            <a:avLst/>
          </a:prstGeom>
          <a:noFill/>
          <a:ln w="9525">
            <a:noFill/>
            <a:miter lim="800000"/>
            <a:headEnd/>
            <a:tailEnd/>
          </a:ln>
        </p:spPr>
        <p:txBody>
          <a:bodyPr wrap="square">
            <a:normAutofit/>
          </a:bodyPr>
          <a:lstStyle/>
          <a:p>
            <a:pPr marL="111125" defTabSz="457200" eaLnBrk="0" hangingPunct="0">
              <a:lnSpc>
                <a:spcPct val="110000"/>
              </a:lnSpc>
              <a:defRPr/>
            </a:pPr>
            <a:r>
              <a:rPr lang="en-US" altLang="en-US" b="1" u="sng" dirty="0">
                <a:solidFill>
                  <a:srgbClr val="000000"/>
                </a:solidFill>
                <a:latin typeface=" Arial"/>
                <a:cs typeface="Arial" pitchFamily="34" charset="0"/>
              </a:rPr>
              <a:t>Purpose</a:t>
            </a:r>
          </a:p>
          <a:p>
            <a:pPr marL="396875" indent="-285750" defTabSz="457200" eaLnBrk="0" hangingPunct="0">
              <a:lnSpc>
                <a:spcPct val="110000"/>
              </a:lnSpc>
              <a:buFont typeface="Arial" panose="020B0604020202020204" pitchFamily="34" charset="0"/>
              <a:buChar char="•"/>
              <a:defRPr/>
            </a:pPr>
            <a:r>
              <a:rPr lang="en-US" dirty="0">
                <a:solidFill>
                  <a:prstClr val="black"/>
                </a:solidFill>
                <a:latin typeface=" Arial"/>
              </a:rPr>
              <a:t>Long-term data to record both seasonal and notional bounding values for corrosivity at multiple sites at NASA Kennedy Space Center was needed to make better materials choices for NASA-based ground and spaceflight programs</a:t>
            </a:r>
          </a:p>
          <a:p>
            <a:pPr marL="396875" indent="-285750" defTabSz="457200" eaLnBrk="0" hangingPunct="0">
              <a:lnSpc>
                <a:spcPct val="110000"/>
              </a:lnSpc>
              <a:buFont typeface="Arial" panose="020B0604020202020204" pitchFamily="34" charset="0"/>
              <a:buChar char="•"/>
              <a:defRPr/>
            </a:pPr>
            <a:r>
              <a:rPr lang="en-US" dirty="0">
                <a:solidFill>
                  <a:prstClr val="black"/>
                </a:solidFill>
                <a:latin typeface=" Arial"/>
              </a:rPr>
              <a:t>Sites chosen from 45 meters (150 feet) to 8 kilometers (5 miles) from the Atlantic Ocean</a:t>
            </a:r>
          </a:p>
          <a:p>
            <a:pPr marL="396875" indent="-285750" defTabSz="457200" eaLnBrk="0" hangingPunct="0">
              <a:lnSpc>
                <a:spcPct val="110000"/>
              </a:lnSpc>
              <a:buFont typeface="Arial" panose="020B0604020202020204" pitchFamily="34" charset="0"/>
              <a:buChar char="•"/>
              <a:defRPr/>
            </a:pPr>
            <a:r>
              <a:rPr lang="en-US" dirty="0">
                <a:solidFill>
                  <a:prstClr val="black"/>
                </a:solidFill>
                <a:latin typeface=" Arial"/>
              </a:rPr>
              <a:t>Corrosion variables measured June 2017 through April 2023 (ongoing to present), except the Beachside site, which includes data from November 2010</a:t>
            </a:r>
            <a:endParaRPr lang="en-US" dirty="0">
              <a:solidFill>
                <a:prstClr val="black"/>
              </a:solidFill>
              <a:latin typeface="Arial" panose="020B0604020202020204" pitchFamily="34" charset="0"/>
              <a:cs typeface="Arial" panose="020B0604020202020204" pitchFamily="34" charset="0"/>
            </a:endParaRPr>
          </a:p>
          <a:p>
            <a:pPr marL="111125" defTabSz="457200" eaLnBrk="0" hangingPunct="0">
              <a:lnSpc>
                <a:spcPct val="110000"/>
              </a:lnSpc>
              <a:defRPr/>
            </a:pPr>
            <a:endParaRPr lang="en-US" b="1" u="sng" dirty="0">
              <a:solidFill>
                <a:prstClr val="black"/>
              </a:solidFill>
              <a:latin typeface="Arial" pitchFamily="34" charset="0"/>
              <a:cs typeface="Arial" pitchFamily="34" charset="0"/>
            </a:endParaRPr>
          </a:p>
        </p:txBody>
      </p:sp>
      <p:sp>
        <p:nvSpPr>
          <p:cNvPr id="3" name="Rectangle 437"/>
          <p:cNvSpPr>
            <a:spLocks noChangeArrowheads="1"/>
          </p:cNvSpPr>
          <p:nvPr/>
        </p:nvSpPr>
        <p:spPr bwMode="auto">
          <a:xfrm>
            <a:off x="4220548" y="43266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a:solidFill>
                <a:prstClr val="black"/>
              </a:solidFill>
              <a:latin typeface="Calibri"/>
            </a:endParaRPr>
          </a:p>
        </p:txBody>
      </p:sp>
      <p:sp>
        <p:nvSpPr>
          <p:cNvPr id="21" name="Text Box 3">
            <a:extLst>
              <a:ext uri="{FF2B5EF4-FFF2-40B4-BE49-F238E27FC236}">
                <a16:creationId xmlns:a16="http://schemas.microsoft.com/office/drawing/2014/main" id="{F477C30C-686A-4B21-892F-7A5269D0212A}"/>
              </a:ext>
            </a:extLst>
          </p:cNvPr>
          <p:cNvSpPr txBox="1">
            <a:spLocks noChangeArrowheads="1"/>
          </p:cNvSpPr>
          <p:nvPr/>
        </p:nvSpPr>
        <p:spPr bwMode="auto">
          <a:xfrm>
            <a:off x="576729" y="2945370"/>
            <a:ext cx="5508313" cy="3271477"/>
          </a:xfrm>
          <a:prstGeom prst="rect">
            <a:avLst/>
          </a:prstGeom>
          <a:noFill/>
          <a:ln w="9525">
            <a:noFill/>
            <a:miter lim="800000"/>
            <a:headEnd/>
            <a:tailEnd/>
          </a:ln>
        </p:spPr>
        <p:txBody>
          <a:bodyPr wrap="square">
            <a:normAutofit/>
          </a:bodyPr>
          <a:lstStyle/>
          <a:p>
            <a:pPr marL="111125" defTabSz="457200" eaLnBrk="0" hangingPunct="0">
              <a:lnSpc>
                <a:spcPct val="110000"/>
              </a:lnSpc>
              <a:defRPr/>
            </a:pPr>
            <a:r>
              <a:rPr lang="en-US" b="1" u="sng" dirty="0">
                <a:solidFill>
                  <a:prstClr val="black"/>
                </a:solidFill>
                <a:latin typeface=" Arial"/>
                <a:cs typeface="Arial" pitchFamily="34" charset="0"/>
              </a:rPr>
              <a:t>Goals</a:t>
            </a:r>
          </a:p>
          <a:p>
            <a:pPr marL="454025" indent="-342900" defTabSz="457200" eaLnBrk="0" hangingPunct="0">
              <a:lnSpc>
                <a:spcPct val="110000"/>
              </a:lnSpc>
              <a:buFont typeface="+mj-lt"/>
              <a:buAutoNum type="arabicPeriod"/>
              <a:defRPr/>
            </a:pPr>
            <a:r>
              <a:rPr lang="en-US" dirty="0">
                <a:solidFill>
                  <a:prstClr val="black"/>
                </a:solidFill>
                <a:latin typeface="Arial" panose="020B0604020202020204" pitchFamily="34" charset="0"/>
                <a:cs typeface="Arial" panose="020B0604020202020204" pitchFamily="34" charset="0"/>
              </a:rPr>
              <a:t>Measure corrosion rate and chloride concentration as a function of time and distance from the Atlantic Ocean</a:t>
            </a:r>
          </a:p>
          <a:p>
            <a:pPr marL="454025" indent="-342900" defTabSz="457200" eaLnBrk="0" hangingPunct="0">
              <a:lnSpc>
                <a:spcPct val="110000"/>
              </a:lnSpc>
              <a:buFont typeface="+mj-lt"/>
              <a:buAutoNum type="arabicPeriod"/>
              <a:defRPr/>
            </a:pPr>
            <a:r>
              <a:rPr lang="en-US" dirty="0">
                <a:solidFill>
                  <a:prstClr val="black"/>
                </a:solidFill>
                <a:latin typeface="Arial" panose="020B0604020202020204" pitchFamily="34" charset="0"/>
                <a:cs typeface="Arial" panose="020B0604020202020204" pitchFamily="34" charset="0"/>
              </a:rPr>
              <a:t>Compare the corrosivity at launchpad and site-specific areas to the more accelerated conditions at the KSC Beachside Atmospheric Corrosion Test Site for coating and materials performance prediction</a:t>
            </a:r>
          </a:p>
          <a:p>
            <a:pPr marL="285750" defTabSz="457200" eaLnBrk="0" hangingPunct="0">
              <a:lnSpc>
                <a:spcPct val="110000"/>
              </a:lnSpc>
              <a:buFont typeface="Arial" panose="020B0604020202020204" pitchFamily="34" charset="0"/>
              <a:buChar char="•"/>
              <a:defRPr/>
            </a:pPr>
            <a:endParaRPr lang="en-US" dirty="0">
              <a:solidFill>
                <a:prstClr val="black"/>
              </a:solidFill>
              <a:latin typeface="Arial" panose="020B0604020202020204" pitchFamily="34" charset="0"/>
              <a:cs typeface="Arial" panose="020B0604020202020204" pitchFamily="34" charset="0"/>
            </a:endParaRPr>
          </a:p>
          <a:p>
            <a:pPr marL="111125" defTabSz="457200" eaLnBrk="0" hangingPunct="0">
              <a:lnSpc>
                <a:spcPct val="110000"/>
              </a:lnSpc>
              <a:defRPr/>
            </a:pPr>
            <a:endParaRPr lang="en-US" b="1" u="sng" dirty="0">
              <a:solidFill>
                <a:prstClr val="black"/>
              </a:solidFill>
              <a:latin typeface="Arial" pitchFamily="34" charset="0"/>
              <a:cs typeface="Arial" pitchFamily="34" charset="0"/>
            </a:endParaRPr>
          </a:p>
        </p:txBody>
      </p:sp>
      <p:sp>
        <p:nvSpPr>
          <p:cNvPr id="7" name="Rectangle 1">
            <a:extLst>
              <a:ext uri="{FF2B5EF4-FFF2-40B4-BE49-F238E27FC236}">
                <a16:creationId xmlns:a16="http://schemas.microsoft.com/office/drawing/2014/main" id="{BBB63DA6-7732-2E4E-B196-A32FE0795540}"/>
              </a:ext>
            </a:extLst>
          </p:cNvPr>
          <p:cNvSpPr>
            <a:spLocks noChangeArrowheads="1"/>
          </p:cNvSpPr>
          <p:nvPr/>
        </p:nvSpPr>
        <p:spPr bwMode="auto">
          <a:xfrm>
            <a:off x="6344873" y="6433272"/>
            <a:ext cx="58471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NASA KSC Beachside Atmospheric test Site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5" name="Picture 4" descr="A picture containing grass, outdoor, sky, water&#10;&#10;Description automatically generated">
            <a:extLst>
              <a:ext uri="{FF2B5EF4-FFF2-40B4-BE49-F238E27FC236}">
                <a16:creationId xmlns:a16="http://schemas.microsoft.com/office/drawing/2014/main" id="{42B5087E-CAAC-BF2B-0C3F-856BF7ACA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224" y="2919068"/>
            <a:ext cx="5332931" cy="3553898"/>
          </a:xfrm>
          <a:prstGeom prst="rect">
            <a:avLst/>
          </a:prstGeom>
        </p:spPr>
      </p:pic>
      <p:cxnSp>
        <p:nvCxnSpPr>
          <p:cNvPr id="8" name="Straight Arrow Connector 7">
            <a:extLst>
              <a:ext uri="{FF2B5EF4-FFF2-40B4-BE49-F238E27FC236}">
                <a16:creationId xmlns:a16="http://schemas.microsoft.com/office/drawing/2014/main" id="{B5292939-8B18-CCD7-C7E8-971C837F01F5}"/>
              </a:ext>
            </a:extLst>
          </p:cNvPr>
          <p:cNvCxnSpPr>
            <a:cxnSpLocks/>
          </p:cNvCxnSpPr>
          <p:nvPr/>
        </p:nvCxnSpPr>
        <p:spPr>
          <a:xfrm flipH="1">
            <a:off x="8220722" y="4548038"/>
            <a:ext cx="362083" cy="44121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2">
            <a:extLst>
              <a:ext uri="{FF2B5EF4-FFF2-40B4-BE49-F238E27FC236}">
                <a16:creationId xmlns:a16="http://schemas.microsoft.com/office/drawing/2014/main" id="{36021F71-7E5D-82EE-19B8-E0C45A79692D}"/>
              </a:ext>
            </a:extLst>
          </p:cNvPr>
          <p:cNvSpPr txBox="1">
            <a:spLocks noChangeArrowheads="1"/>
          </p:cNvSpPr>
          <p:nvPr/>
        </p:nvSpPr>
        <p:spPr bwMode="auto">
          <a:xfrm>
            <a:off x="7409257" y="4057095"/>
            <a:ext cx="2124295" cy="52401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Location of corrosion rate panels and wet candles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5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SITE LOCATIONS</a:t>
            </a:r>
          </a:p>
        </p:txBody>
      </p:sp>
      <p:sp>
        <p:nvSpPr>
          <p:cNvPr id="3" name="Rectangle 437"/>
          <p:cNvSpPr>
            <a:spLocks noChangeArrowheads="1"/>
          </p:cNvSpPr>
          <p:nvPr/>
        </p:nvSpPr>
        <p:spPr bwMode="auto">
          <a:xfrm>
            <a:off x="4220548" y="43266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a:solidFill>
                <a:prstClr val="black"/>
              </a:solidFill>
              <a:latin typeface="Calibri"/>
            </a:endParaRPr>
          </a:p>
        </p:txBody>
      </p:sp>
      <p:graphicFrame>
        <p:nvGraphicFramePr>
          <p:cNvPr id="4" name="Table 3">
            <a:extLst>
              <a:ext uri="{FF2B5EF4-FFF2-40B4-BE49-F238E27FC236}">
                <a16:creationId xmlns:a16="http://schemas.microsoft.com/office/drawing/2014/main" id="{FF59015E-7E51-477A-8477-98643CB2B7F2}"/>
              </a:ext>
            </a:extLst>
          </p:cNvPr>
          <p:cNvGraphicFramePr>
            <a:graphicFrameLocks noGrp="1"/>
          </p:cNvGraphicFramePr>
          <p:nvPr>
            <p:extLst>
              <p:ext uri="{D42A27DB-BD31-4B8C-83A1-F6EECF244321}">
                <p14:modId xmlns:p14="http://schemas.microsoft.com/office/powerpoint/2010/main" val="3556822858"/>
              </p:ext>
            </p:extLst>
          </p:nvPr>
        </p:nvGraphicFramePr>
        <p:xfrm>
          <a:off x="175278" y="1801561"/>
          <a:ext cx="6154998" cy="4372831"/>
        </p:xfrm>
        <a:graphic>
          <a:graphicData uri="http://schemas.openxmlformats.org/drawingml/2006/table">
            <a:tbl>
              <a:tblPr firstRow="1" firstCol="1" bandRow="1"/>
              <a:tblGrid>
                <a:gridCol w="1245149">
                  <a:extLst>
                    <a:ext uri="{9D8B030D-6E8A-4147-A177-3AD203B41FA5}">
                      <a16:colId xmlns:a16="http://schemas.microsoft.com/office/drawing/2014/main" val="729865209"/>
                    </a:ext>
                  </a:extLst>
                </a:gridCol>
                <a:gridCol w="2077375">
                  <a:extLst>
                    <a:ext uri="{9D8B030D-6E8A-4147-A177-3AD203B41FA5}">
                      <a16:colId xmlns:a16="http://schemas.microsoft.com/office/drawing/2014/main" val="2219691038"/>
                    </a:ext>
                  </a:extLst>
                </a:gridCol>
                <a:gridCol w="1198485">
                  <a:extLst>
                    <a:ext uri="{9D8B030D-6E8A-4147-A177-3AD203B41FA5}">
                      <a16:colId xmlns:a16="http://schemas.microsoft.com/office/drawing/2014/main" val="1161842428"/>
                    </a:ext>
                  </a:extLst>
                </a:gridCol>
                <a:gridCol w="1633989">
                  <a:extLst>
                    <a:ext uri="{9D8B030D-6E8A-4147-A177-3AD203B41FA5}">
                      <a16:colId xmlns:a16="http://schemas.microsoft.com/office/drawing/2014/main" val="2757870086"/>
                    </a:ext>
                  </a:extLst>
                </a:gridCol>
              </a:tblGrid>
              <a:tr h="435643">
                <a:tc>
                  <a:txBody>
                    <a:bodyPr/>
                    <a:lstStyle/>
                    <a:p>
                      <a:pPr marL="0" marR="0" algn="ctr">
                        <a:lnSpc>
                          <a:spcPct val="107000"/>
                        </a:lnSpc>
                        <a:spcBef>
                          <a:spcPts val="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Site Designation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Location/Name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Distance from Atlantic Ocean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20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Conditions Tested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574144"/>
                  </a:ext>
                </a:extLst>
              </a:tr>
              <a:tr h="446589">
                <a:tc>
                  <a:txBody>
                    <a:bodyPr/>
                    <a:lstStyle/>
                    <a:p>
                      <a:pPr marL="0" marR="0">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1 - KSC Beach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Beachside Atmospheric Corrosion Test 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45 meters </a:t>
                      </a:r>
                    </a:p>
                    <a:p>
                      <a:pPr marL="0" marR="0" algn="ctr">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(150 feet)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Marine, fully exposed and partially covered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544636"/>
                  </a:ext>
                </a:extLst>
              </a:tr>
              <a:tr h="603937">
                <a:tc>
                  <a:txBody>
                    <a:bodyPr/>
                    <a:lstStyle/>
                    <a:p>
                      <a:pPr marL="0" marR="0">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2 - ARL CCSFS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Army Research Lab (ARL) site at Cape Canaveral Space Force Station (CCSFS)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183 meters </a:t>
                      </a:r>
                    </a:p>
                    <a:p>
                      <a:pPr marL="0" marR="0" algn="ctr">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(602  feet)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Marine, fully exposed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374742"/>
                  </a:ext>
                </a:extLst>
              </a:tr>
              <a:tr h="446589">
                <a:tc>
                  <a:txBody>
                    <a:bodyPr/>
                    <a:lstStyle/>
                    <a:p>
                      <a:pPr marL="0" marR="0">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3 - LC-39B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Launch Complex 39B, </a:t>
                      </a:r>
                    </a:p>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(LC-39B)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1207 meters (0.75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Marine, fully exposed and partially covered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02307"/>
                  </a:ext>
                </a:extLst>
              </a:tr>
              <a:tr h="417590">
                <a:tc>
                  <a:txBody>
                    <a:bodyPr/>
                    <a:lstStyle/>
                    <a:p>
                      <a:pPr marL="0" marR="0">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4 – Crawlerway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Crawlerway at LC-39B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2012 meters (1.25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Coastal, fully exposed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729591"/>
                  </a:ext>
                </a:extLst>
              </a:tr>
              <a:tr h="626385">
                <a:tc>
                  <a:txBody>
                    <a:bodyPr/>
                    <a:lstStyle/>
                    <a:p>
                      <a:pPr marL="0" marR="0">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5 - VAB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Vehicle Assembly Building (VAB)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5632 meters</a:t>
                      </a:r>
                    </a:p>
                    <a:p>
                      <a:pPr marL="0" marR="0" algn="ctr">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(3.5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Uncontrolled interior, intermittently exposed to environment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138790"/>
                  </a:ext>
                </a:extLst>
              </a:tr>
              <a:tr h="446589">
                <a:tc>
                  <a:txBody>
                    <a:bodyPr/>
                    <a:lstStyle/>
                    <a:p>
                      <a:pPr marL="0" marR="0">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6 - Doppler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Tropospheric Doppler Radar Wind Profiler (TDRWP)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6920 meters </a:t>
                      </a:r>
                    </a:p>
                    <a:p>
                      <a:pPr marL="0" marR="0" algn="ctr">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(4.3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Coastal, fully exposed and partially covered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435858"/>
                  </a:ext>
                </a:extLst>
              </a:tr>
              <a:tr h="446589">
                <a:tc>
                  <a:txBody>
                    <a:bodyPr/>
                    <a:lstStyle/>
                    <a:p>
                      <a:pPr marL="0" marR="0">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7 - Schwartz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Schwartz Rd, location not impeded by vegetation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8046 meters </a:t>
                      </a:r>
                    </a:p>
                    <a:p>
                      <a:pPr marL="0" marR="0" algn="ctr">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(5.0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Coastal, fully exposed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657877"/>
                  </a:ext>
                </a:extLst>
              </a:tr>
              <a:tr h="446589">
                <a:tc>
                  <a:txBody>
                    <a:bodyPr/>
                    <a:lstStyle/>
                    <a:p>
                      <a:pPr marL="0" marR="0">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8 - LETF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Launch Equipment Test Facility (LETF)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8046 meters </a:t>
                      </a:r>
                    </a:p>
                    <a:p>
                      <a:pPr marL="0" marR="0" algn="ctr">
                        <a:lnSpc>
                          <a:spcPct val="100000"/>
                        </a:lnSpc>
                        <a:spcBef>
                          <a:spcPts val="0"/>
                        </a:spcBef>
                        <a:spcAft>
                          <a:spcPts val="2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(5.0 miles)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2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Coastal, fully exposed and partially covered, industrial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279990"/>
                  </a:ext>
                </a:extLst>
              </a:tr>
            </a:tbl>
          </a:graphicData>
        </a:graphic>
      </p:graphicFrame>
      <p:sp>
        <p:nvSpPr>
          <p:cNvPr id="5" name="Rectangle 1">
            <a:extLst>
              <a:ext uri="{FF2B5EF4-FFF2-40B4-BE49-F238E27FC236}">
                <a16:creationId xmlns:a16="http://schemas.microsoft.com/office/drawing/2014/main" id="{B9CA1C27-3DC3-4992-BFA3-2E8EE85C6944}"/>
              </a:ext>
            </a:extLst>
          </p:cNvPr>
          <p:cNvSpPr>
            <a:spLocks noChangeArrowheads="1"/>
          </p:cNvSpPr>
          <p:nvPr/>
        </p:nvSpPr>
        <p:spPr bwMode="auto">
          <a:xfrm>
            <a:off x="6275525" y="6174392"/>
            <a:ext cx="584712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Test Sites Monitored for Corrosion Rate at NASA KSC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BD72DE9E-3D14-517D-EC66-3045738BD65F}"/>
              </a:ext>
            </a:extLst>
          </p:cNvPr>
          <p:cNvSpPr>
            <a:spLocks noChangeArrowheads="1"/>
          </p:cNvSpPr>
          <p:nvPr/>
        </p:nvSpPr>
        <p:spPr bwMode="auto">
          <a:xfrm>
            <a:off x="29911" y="1538072"/>
            <a:ext cx="63970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Test Sites Monitored for Corrosion Rate and Chloride Concentration by NASA KSC.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94D609CC-445B-3654-D237-F9E639444C91}"/>
              </a:ext>
            </a:extLst>
          </p:cNvPr>
          <p:cNvPicPr>
            <a:picLocks noChangeAspect="1"/>
          </p:cNvPicPr>
          <p:nvPr/>
        </p:nvPicPr>
        <p:blipFill>
          <a:blip r:embed="rId3"/>
          <a:stretch>
            <a:fillRect/>
          </a:stretch>
        </p:blipFill>
        <p:spPr>
          <a:xfrm>
            <a:off x="6426927" y="1430280"/>
            <a:ext cx="5544324" cy="4744112"/>
          </a:xfrm>
          <a:prstGeom prst="rect">
            <a:avLst/>
          </a:prstGeom>
        </p:spPr>
      </p:pic>
    </p:spTree>
    <p:extLst>
      <p:ext uri="{BB962C8B-B14F-4D97-AF65-F5344CB8AC3E}">
        <p14:creationId xmlns:p14="http://schemas.microsoft.com/office/powerpoint/2010/main" val="11386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E309355-B8EB-A3D5-BE3D-67BA7E3B2B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8763" y="4180733"/>
            <a:ext cx="3434080" cy="1925320"/>
          </a:xfrm>
          <a:prstGeom prst="rect">
            <a:avLst/>
          </a:prstGeom>
          <a:noFill/>
          <a:ln>
            <a:noFill/>
          </a:ln>
        </p:spPr>
      </p:pic>
      <p:sp>
        <p:nvSpPr>
          <p:cNvPr id="2" name="Title 1">
            <a:extLst>
              <a:ext uri="{FF2B5EF4-FFF2-40B4-BE49-F238E27FC236}">
                <a16:creationId xmlns:a16="http://schemas.microsoft.com/office/drawing/2014/main" id="{F376F12F-607E-4FC6-8C02-F205A4A18556}"/>
              </a:ext>
            </a:extLst>
          </p:cNvPr>
          <p:cNvSpPr>
            <a:spLocks noGrp="1"/>
          </p:cNvSpPr>
          <p:nvPr>
            <p:ph type="title"/>
          </p:nvPr>
        </p:nvSpPr>
        <p:spPr>
          <a:xfrm>
            <a:off x="542449" y="172759"/>
            <a:ext cx="10515600" cy="648863"/>
          </a:xfrm>
        </p:spPr>
        <p:txBody>
          <a:bodyPr>
            <a:normAutofit/>
          </a:bodyPr>
          <a:lstStyle/>
          <a:p>
            <a:r>
              <a:rPr kumimoji="0" lang="en-US" sz="1800" b="1" i="0" u="none" strike="noStrike" kern="1200" cap="all" spc="0" normalizeH="0" baseline="0" noProof="0">
                <a:ln>
                  <a:noFill/>
                </a:ln>
                <a:effectLst/>
                <a:uLnTx/>
                <a:uFillTx/>
                <a:latin typeface="Arial" pitchFamily="34" charset="0"/>
                <a:ea typeface="ＭＳ Ｐゴシック" charset="0"/>
                <a:cs typeface="Arial" pitchFamily="34" charset="0"/>
              </a:rPr>
              <a:t>DATA COLLECTION Methods</a:t>
            </a:r>
            <a:endParaRPr lang="en-US" sz="1800"/>
          </a:p>
        </p:txBody>
      </p:sp>
      <p:sp>
        <p:nvSpPr>
          <p:cNvPr id="3" name="Content Placeholder 2">
            <a:extLst>
              <a:ext uri="{FF2B5EF4-FFF2-40B4-BE49-F238E27FC236}">
                <a16:creationId xmlns:a16="http://schemas.microsoft.com/office/drawing/2014/main" id="{DBD7B295-7B9E-49C2-A3D1-32A4B28B75AA}"/>
              </a:ext>
            </a:extLst>
          </p:cNvPr>
          <p:cNvSpPr>
            <a:spLocks noGrp="1"/>
          </p:cNvSpPr>
          <p:nvPr>
            <p:ph idx="1"/>
          </p:nvPr>
        </p:nvSpPr>
        <p:spPr>
          <a:xfrm>
            <a:off x="510111" y="785566"/>
            <a:ext cx="9005050" cy="2989312"/>
          </a:xfrm>
        </p:spPr>
        <p:txBody>
          <a:bodyPr>
            <a:normAutofit/>
          </a:bodyPr>
          <a:lstStyle/>
          <a:p>
            <a:pPr marL="0" marR="0" lvl="0" indent="0" algn="l" defTabSz="914400" rtl="0" eaLnBrk="1" fontAlgn="base" latinLnBrk="0" hangingPunct="1">
              <a:lnSpc>
                <a:spcPct val="100000"/>
              </a:lnSpc>
              <a:spcBef>
                <a:spcPts val="0"/>
              </a:spcBef>
              <a:spcAft>
                <a:spcPts val="600"/>
              </a:spcAft>
              <a:buClrTx/>
              <a:buSzTx/>
              <a:buNone/>
              <a:tabLst/>
              <a:defRPr/>
            </a:pPr>
            <a:r>
              <a:rPr kumimoji="0" lang="en-US" sz="1400" b="1" i="0" u="sng" strike="noStrike" kern="1200" cap="none" spc="0" normalizeH="0" baseline="0" noProof="0" dirty="0">
                <a:ln>
                  <a:noFill/>
                </a:ln>
                <a:solidFill>
                  <a:srgbClr val="000000"/>
                </a:solidFill>
                <a:effectLst/>
                <a:uLnTx/>
                <a:uFillTx/>
                <a:latin typeface="Arial" pitchFamily="34" charset="0"/>
                <a:ea typeface="ＭＳ Ｐゴシック" charset="0"/>
                <a:cs typeface="Arial" pitchFamily="34" charset="0"/>
              </a:rPr>
              <a:t>Wet Candle Exposure Samples </a:t>
            </a:r>
          </a:p>
          <a:p>
            <a:pPr fontAlgn="base">
              <a:lnSpc>
                <a:spcPct val="100000"/>
              </a:lnSpc>
              <a:spcBef>
                <a:spcPts val="0"/>
              </a:spcBef>
              <a:spcAft>
                <a:spcPts val="600"/>
              </a:spcAft>
              <a:buClrTx/>
              <a:defRPr/>
            </a:pPr>
            <a:r>
              <a:rPr lang="en-US" sz="1400" dirty="0">
                <a:solidFill>
                  <a:srgbClr val="000000"/>
                </a:solidFill>
                <a:latin typeface="Arial" pitchFamily="34" charset="0"/>
                <a:ea typeface="ＭＳ Ｐゴシック" charset="0"/>
                <a:cs typeface="Arial" pitchFamily="34" charset="0"/>
              </a:rPr>
              <a:t>Chloride deposition monitored continuously using the wet candle method, ISO 9225 </a:t>
            </a:r>
          </a:p>
          <a:p>
            <a:pPr fontAlgn="base">
              <a:lnSpc>
                <a:spcPct val="100000"/>
              </a:lnSpc>
              <a:spcBef>
                <a:spcPts val="0"/>
              </a:spcBef>
              <a:spcAft>
                <a:spcPts val="600"/>
              </a:spcAft>
              <a:buClrTx/>
              <a:defRPr/>
            </a:pPr>
            <a:r>
              <a:rPr lang="en-US" sz="1400" dirty="0">
                <a:solidFill>
                  <a:srgbClr val="000000"/>
                </a:solidFill>
                <a:latin typeface="Arial" pitchFamily="34" charset="0"/>
                <a:ea typeface="ＭＳ Ｐゴシック" charset="0"/>
                <a:cs typeface="Arial" pitchFamily="34" charset="0"/>
              </a:rPr>
              <a:t>One or two candles, depending on the test site, exposed for a one-month period</a:t>
            </a:r>
          </a:p>
          <a:p>
            <a:pPr fontAlgn="base">
              <a:lnSpc>
                <a:spcPct val="100000"/>
              </a:lnSpc>
              <a:spcBef>
                <a:spcPts val="0"/>
              </a:spcBef>
              <a:spcAft>
                <a:spcPts val="600"/>
              </a:spcAft>
              <a:buClrTx/>
              <a:defRPr/>
            </a:pPr>
            <a:r>
              <a:rPr lang="en-US" sz="1400" dirty="0">
                <a:solidFill>
                  <a:srgbClr val="000000"/>
                </a:solidFill>
                <a:latin typeface="Arial" pitchFamily="34" charset="0"/>
                <a:ea typeface="ＭＳ Ｐゴシック" charset="0"/>
                <a:cs typeface="Arial" pitchFamily="34" charset="0"/>
              </a:rPr>
              <a:t>Chloride concentration measured using a chloride ion probe via method EPA 9212</a:t>
            </a:r>
            <a:endParaRPr kumimoji="0" lang="en-US" sz="1400" i="0" u="none" strike="noStrike" kern="1200" cap="none" spc="0" normalizeH="0" baseline="0" noProof="0" dirty="0">
              <a:ln>
                <a:noFill/>
              </a:ln>
              <a:solidFill>
                <a:srgbClr val="000000"/>
              </a:solidFill>
              <a:effectLst/>
              <a:uLnTx/>
              <a:uFillTx/>
              <a:latin typeface="Arial" pitchFamily="34" charset="0"/>
              <a:ea typeface="ＭＳ Ｐゴシック" charset="0"/>
              <a:cs typeface="Arial" pitchFamily="34" charset="0"/>
            </a:endParaRPr>
          </a:p>
          <a:p>
            <a:pPr marL="0" marR="0" lvl="0" indent="0" algn="l" defTabSz="914400" rtl="0" eaLnBrk="1" fontAlgn="base" latinLnBrk="0" hangingPunct="1">
              <a:lnSpc>
                <a:spcPct val="100000"/>
              </a:lnSpc>
              <a:spcBef>
                <a:spcPts val="0"/>
              </a:spcBef>
              <a:spcAft>
                <a:spcPts val="600"/>
              </a:spcAft>
              <a:buClrTx/>
              <a:buSzTx/>
              <a:buNone/>
              <a:tabLst/>
              <a:defRPr/>
            </a:pPr>
            <a:r>
              <a:rPr lang="en-US" sz="1400" b="1" u="sng" dirty="0">
                <a:solidFill>
                  <a:srgbClr val="000000"/>
                </a:solidFill>
                <a:latin typeface="Arial" pitchFamily="34" charset="0"/>
                <a:ea typeface="ＭＳ Ｐゴシック" charset="0"/>
                <a:cs typeface="Arial" pitchFamily="34" charset="0"/>
              </a:rPr>
              <a:t>Corrosion Rate Exposure Samples</a:t>
            </a:r>
          </a:p>
          <a:p>
            <a:pPr fontAlgn="base">
              <a:lnSpc>
                <a:spcPct val="100000"/>
              </a:lnSpc>
              <a:spcBef>
                <a:spcPts val="0"/>
              </a:spcBef>
              <a:spcAft>
                <a:spcPts val="600"/>
              </a:spcAft>
              <a:buClrTx/>
              <a:defRPr/>
            </a:pPr>
            <a:r>
              <a:rPr lang="en-US" sz="1400" dirty="0">
                <a:solidFill>
                  <a:srgbClr val="000000"/>
                </a:solidFill>
                <a:latin typeface="Arial" pitchFamily="34" charset="0"/>
                <a:ea typeface="ＭＳ Ｐゴシック" charset="0"/>
                <a:cs typeface="Arial" pitchFamily="34" charset="0"/>
              </a:rPr>
              <a:t>Corrosion rates measured using carbon steel panels as site calibration coupons </a:t>
            </a:r>
          </a:p>
          <a:p>
            <a:pPr fontAlgn="base">
              <a:lnSpc>
                <a:spcPct val="100000"/>
              </a:lnSpc>
              <a:spcBef>
                <a:spcPts val="0"/>
              </a:spcBef>
              <a:spcAft>
                <a:spcPts val="600"/>
              </a:spcAft>
              <a:buClrTx/>
              <a:defRPr/>
            </a:pPr>
            <a:r>
              <a:rPr lang="en-US" sz="1400" dirty="0">
                <a:solidFill>
                  <a:srgbClr val="000000"/>
                </a:solidFill>
                <a:latin typeface="Arial" pitchFamily="34" charset="0"/>
                <a:ea typeface="ＭＳ Ｐゴシック" charset="0"/>
                <a:cs typeface="Arial" pitchFamily="34" charset="0"/>
              </a:rPr>
              <a:t>1010 steel (UNS 10100), 4 x 6 x 0.125 in, placed 30-degrees towards the Atlantic Ocean </a:t>
            </a:r>
          </a:p>
          <a:p>
            <a:pPr fontAlgn="base">
              <a:lnSpc>
                <a:spcPct val="100000"/>
              </a:lnSpc>
              <a:spcBef>
                <a:spcPts val="0"/>
              </a:spcBef>
              <a:spcAft>
                <a:spcPts val="600"/>
              </a:spcAft>
              <a:buClrTx/>
              <a:defRPr/>
            </a:pPr>
            <a:r>
              <a:rPr lang="en-US" sz="1400" dirty="0">
                <a:solidFill>
                  <a:srgbClr val="000000"/>
                </a:solidFill>
                <a:latin typeface="Arial" pitchFamily="34" charset="0"/>
                <a:ea typeface="ＭＳ Ｐゴシック" charset="0"/>
                <a:cs typeface="Arial" pitchFamily="34" charset="0"/>
              </a:rPr>
              <a:t>Panels placed monthly or quarterly depending on location and exposed for one year</a:t>
            </a:r>
          </a:p>
          <a:p>
            <a:pPr fontAlgn="base">
              <a:lnSpc>
                <a:spcPct val="100000"/>
              </a:lnSpc>
              <a:spcBef>
                <a:spcPts val="0"/>
              </a:spcBef>
              <a:spcAft>
                <a:spcPts val="600"/>
              </a:spcAft>
              <a:buClrTx/>
              <a:defRPr/>
            </a:pPr>
            <a:r>
              <a:rPr lang="en-US" sz="1400" dirty="0">
                <a:solidFill>
                  <a:srgbClr val="000000"/>
                </a:solidFill>
                <a:latin typeface="Arial" pitchFamily="34" charset="0"/>
                <a:ea typeface="ＭＳ Ｐゴシック" charset="0"/>
                <a:cs typeface="Arial" pitchFamily="34" charset="0"/>
              </a:rPr>
              <a:t>Corrosion products removed using aluminum oxide blast media </a:t>
            </a:r>
          </a:p>
          <a:p>
            <a:pPr fontAlgn="base">
              <a:lnSpc>
                <a:spcPct val="100000"/>
              </a:lnSpc>
              <a:spcBef>
                <a:spcPts val="0"/>
              </a:spcBef>
              <a:spcAft>
                <a:spcPts val="600"/>
              </a:spcAft>
              <a:buClrTx/>
              <a:defRPr/>
            </a:pPr>
            <a:r>
              <a:rPr lang="en-US" sz="1400" dirty="0">
                <a:solidFill>
                  <a:srgbClr val="000000"/>
                </a:solidFill>
                <a:latin typeface="Arial" pitchFamily="34" charset="0"/>
                <a:ea typeface="ＭＳ Ｐゴシック" charset="0"/>
                <a:cs typeface="Arial" pitchFamily="34" charset="0"/>
              </a:rPr>
              <a:t>Data normalized as corrosion rates per standard ASTM G1</a:t>
            </a:r>
          </a:p>
        </p:txBody>
      </p:sp>
      <p:sp>
        <p:nvSpPr>
          <p:cNvPr id="6" name="TextBox 5">
            <a:extLst>
              <a:ext uri="{FF2B5EF4-FFF2-40B4-BE49-F238E27FC236}">
                <a16:creationId xmlns:a16="http://schemas.microsoft.com/office/drawing/2014/main" id="{BAF8C618-243E-4A59-8F63-8AD850E82110}"/>
              </a:ext>
            </a:extLst>
          </p:cNvPr>
          <p:cNvSpPr txBox="1"/>
          <p:nvPr/>
        </p:nvSpPr>
        <p:spPr>
          <a:xfrm>
            <a:off x="8460163" y="3335518"/>
            <a:ext cx="3025064" cy="600164"/>
          </a:xfrm>
          <a:prstGeom prst="rect">
            <a:avLst/>
          </a:prstGeom>
          <a:noFill/>
        </p:spPr>
        <p:txBody>
          <a:bodyPr wrap="square" rtlCol="0">
            <a:spAutoFit/>
          </a:bodyPr>
          <a:lstStyle/>
          <a:p>
            <a:pPr marL="0" marR="0"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Example of wet candles exposed to KSC atmospheric conditions and used to measure chloride concentration per month</a:t>
            </a:r>
            <a:endParaRPr lang="en-US" sz="1100" b="1" dirty="0">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9E766FDC-F399-4052-AF21-1DACF48DF43F}"/>
              </a:ext>
            </a:extLst>
          </p:cNvPr>
          <p:cNvGrpSpPr/>
          <p:nvPr/>
        </p:nvGrpSpPr>
        <p:grpSpPr>
          <a:xfrm>
            <a:off x="8536914" y="678640"/>
            <a:ext cx="2776640" cy="2661612"/>
            <a:chOff x="0" y="0"/>
            <a:chExt cx="2758223" cy="2897505"/>
          </a:xfrm>
        </p:grpSpPr>
        <p:pic>
          <p:nvPicPr>
            <p:cNvPr id="8" name="Picture 7">
              <a:extLst>
                <a:ext uri="{FF2B5EF4-FFF2-40B4-BE49-F238E27FC236}">
                  <a16:creationId xmlns:a16="http://schemas.microsoft.com/office/drawing/2014/main" id="{38536BAD-F328-488B-9EC9-2280699744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588895" cy="2897505"/>
            </a:xfrm>
            <a:prstGeom prst="rect">
              <a:avLst/>
            </a:prstGeom>
            <a:noFill/>
            <a:ln>
              <a:noFill/>
            </a:ln>
          </p:spPr>
        </p:pic>
        <p:grpSp>
          <p:nvGrpSpPr>
            <p:cNvPr id="9" name="Group 8">
              <a:extLst>
                <a:ext uri="{FF2B5EF4-FFF2-40B4-BE49-F238E27FC236}">
                  <a16:creationId xmlns:a16="http://schemas.microsoft.com/office/drawing/2014/main" id="{18C633F9-E4D3-4D3C-BB15-17377511130C}"/>
                </a:ext>
              </a:extLst>
            </p:cNvPr>
            <p:cNvGrpSpPr/>
            <p:nvPr/>
          </p:nvGrpSpPr>
          <p:grpSpPr>
            <a:xfrm>
              <a:off x="41189" y="782595"/>
              <a:ext cx="2717034" cy="718048"/>
              <a:chOff x="0" y="0"/>
              <a:chExt cx="2717034" cy="718048"/>
            </a:xfrm>
          </p:grpSpPr>
          <p:sp>
            <p:nvSpPr>
              <p:cNvPr id="10" name="Text Box 25">
                <a:extLst>
                  <a:ext uri="{FF2B5EF4-FFF2-40B4-BE49-F238E27FC236}">
                    <a16:creationId xmlns:a16="http://schemas.microsoft.com/office/drawing/2014/main" id="{93998883-AE0D-47DE-BC53-9F9AA7648EE9}"/>
                  </a:ext>
                </a:extLst>
              </p:cNvPr>
              <p:cNvSpPr txBox="1">
                <a:spLocks noChangeArrowheads="1"/>
              </p:cNvSpPr>
              <p:nvPr/>
            </p:nvSpPr>
            <p:spPr bwMode="auto">
              <a:xfrm>
                <a:off x="0" y="0"/>
                <a:ext cx="1318054" cy="29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100" b="1">
                    <a:effectLst/>
                    <a:latin typeface="Arial" panose="020B0604020202020204" pitchFamily="34" charset="0"/>
                    <a:ea typeface="Calibri" panose="020F0502020204030204" pitchFamily="34" charset="0"/>
                    <a:cs typeface="Times New Roman" panose="02020603050405020304" pitchFamily="18" charset="0"/>
                  </a:rPr>
                  <a:t>Atlantic Ocean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6">
                <a:extLst>
                  <a:ext uri="{FF2B5EF4-FFF2-40B4-BE49-F238E27FC236}">
                    <a16:creationId xmlns:a16="http://schemas.microsoft.com/office/drawing/2014/main" id="{0E3ECAA6-751D-41F9-B969-4389BCC8E8C9}"/>
                  </a:ext>
                </a:extLst>
              </p:cNvPr>
              <p:cNvSpPr txBox="1">
                <a:spLocks noChangeArrowheads="1"/>
              </p:cNvSpPr>
              <p:nvPr/>
            </p:nvSpPr>
            <p:spPr bwMode="auto">
              <a:xfrm>
                <a:off x="1642614" y="1597"/>
                <a:ext cx="1074420" cy="36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100" b="1">
                    <a:effectLst/>
                    <a:latin typeface="Arial" panose="020B0604020202020204" pitchFamily="34" charset="0"/>
                    <a:ea typeface="Calibri" panose="020F0502020204030204" pitchFamily="34" charset="0"/>
                    <a:cs typeface="Times New Roman" panose="02020603050405020304" pitchFamily="18" charset="0"/>
                  </a:rPr>
                  <a:t>Wet Candle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C4A9B98F-29FB-4F51-8E19-2AE7AA65AF32}"/>
                  </a:ext>
                </a:extLst>
              </p:cNvPr>
              <p:cNvCxnSpPr>
                <a:cxnSpLocks noChangeShapeType="1"/>
              </p:cNvCxnSpPr>
              <p:nvPr/>
            </p:nvCxnSpPr>
            <p:spPr bwMode="auto">
              <a:xfrm flipH="1">
                <a:off x="1314965" y="266185"/>
                <a:ext cx="417102" cy="300269"/>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4BE87973-903C-4E8E-A614-CFCAD366B1A4}"/>
                  </a:ext>
                </a:extLst>
              </p:cNvPr>
              <p:cNvCxnSpPr>
                <a:cxnSpLocks noChangeShapeType="1"/>
              </p:cNvCxnSpPr>
              <p:nvPr/>
            </p:nvCxnSpPr>
            <p:spPr bwMode="auto">
              <a:xfrm>
                <a:off x="430942" y="266185"/>
                <a:ext cx="265962" cy="451863"/>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grpSp>
      </p:grpSp>
      <p:pic>
        <p:nvPicPr>
          <p:cNvPr id="14" name="Picture 13">
            <a:extLst>
              <a:ext uri="{FF2B5EF4-FFF2-40B4-BE49-F238E27FC236}">
                <a16:creationId xmlns:a16="http://schemas.microsoft.com/office/drawing/2014/main" id="{C854FF69-2E0A-44B1-AE18-BE47458E9B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8853" y="4115357"/>
            <a:ext cx="2984500" cy="2009140"/>
          </a:xfrm>
          <a:prstGeom prst="rect">
            <a:avLst/>
          </a:prstGeom>
          <a:noFill/>
          <a:ln>
            <a:noFill/>
          </a:ln>
        </p:spPr>
      </p:pic>
      <p:pic>
        <p:nvPicPr>
          <p:cNvPr id="15" name="Picture 14">
            <a:extLst>
              <a:ext uri="{FF2B5EF4-FFF2-40B4-BE49-F238E27FC236}">
                <a16:creationId xmlns:a16="http://schemas.microsoft.com/office/drawing/2014/main" id="{7A661BCC-54E9-4DD5-9BF8-A777E54318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8344" y="4115357"/>
            <a:ext cx="2635250" cy="2019935"/>
          </a:xfrm>
          <a:prstGeom prst="rect">
            <a:avLst/>
          </a:prstGeom>
          <a:noFill/>
          <a:ln>
            <a:noFill/>
          </a:ln>
        </p:spPr>
      </p:pic>
      <p:sp>
        <p:nvSpPr>
          <p:cNvPr id="17" name="TextBox 16">
            <a:extLst>
              <a:ext uri="{FF2B5EF4-FFF2-40B4-BE49-F238E27FC236}">
                <a16:creationId xmlns:a16="http://schemas.microsoft.com/office/drawing/2014/main" id="{9AAF7E85-57D1-49F0-825D-3EDC39D86685}"/>
              </a:ext>
            </a:extLst>
          </p:cNvPr>
          <p:cNvSpPr txBox="1"/>
          <p:nvPr/>
        </p:nvSpPr>
        <p:spPr>
          <a:xfrm>
            <a:off x="6332093" y="6136046"/>
            <a:ext cx="5892501" cy="430887"/>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Example of corrosion rate panels and wet candle set-ups at NASA KSC test sites, including the Beachside Atmospheric Corrosion Test Site (left) and LETF (right) </a:t>
            </a:r>
            <a:endParaRPr lang="en-US" sz="1100" b="1"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BEBFD58A-6D33-5548-EF9D-00A196CD1ED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572" y="4180733"/>
            <a:ext cx="1685925" cy="1925320"/>
          </a:xfrm>
          <a:prstGeom prst="rect">
            <a:avLst/>
          </a:prstGeom>
          <a:noFill/>
          <a:ln w="28575">
            <a:solidFill>
              <a:srgbClr val="FF0000"/>
            </a:solidFill>
          </a:ln>
        </p:spPr>
      </p:pic>
      <p:cxnSp>
        <p:nvCxnSpPr>
          <p:cNvPr id="20" name="Straight Arrow Connector 19">
            <a:extLst>
              <a:ext uri="{FF2B5EF4-FFF2-40B4-BE49-F238E27FC236}">
                <a16:creationId xmlns:a16="http://schemas.microsoft.com/office/drawing/2014/main" id="{D439FFF6-8289-042A-2C09-0D322AA5CB91}"/>
              </a:ext>
            </a:extLst>
          </p:cNvPr>
          <p:cNvCxnSpPr/>
          <p:nvPr/>
        </p:nvCxnSpPr>
        <p:spPr>
          <a:xfrm flipH="1">
            <a:off x="2286277" y="5453908"/>
            <a:ext cx="397510" cy="46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BB3CF31-6E56-C62B-C3E6-87316A5F7142}"/>
              </a:ext>
            </a:extLst>
          </p:cNvPr>
          <p:cNvSpPr/>
          <p:nvPr/>
        </p:nvSpPr>
        <p:spPr>
          <a:xfrm>
            <a:off x="2676802" y="5338338"/>
            <a:ext cx="236855" cy="2368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TextBox 24">
            <a:extLst>
              <a:ext uri="{FF2B5EF4-FFF2-40B4-BE49-F238E27FC236}">
                <a16:creationId xmlns:a16="http://schemas.microsoft.com/office/drawing/2014/main" id="{C5AF5D69-65E6-59D1-C209-E29239898D23}"/>
              </a:ext>
            </a:extLst>
          </p:cNvPr>
          <p:cNvSpPr txBox="1"/>
          <p:nvPr/>
        </p:nvSpPr>
        <p:spPr>
          <a:xfrm>
            <a:off x="720615" y="6135292"/>
            <a:ext cx="5212722" cy="441468"/>
          </a:xfrm>
          <a:prstGeom prst="rect">
            <a:avLst/>
          </a:prstGeom>
          <a:noFill/>
        </p:spPr>
        <p:txBody>
          <a:bodyPr wrap="square">
            <a:spAutoFit/>
          </a:bodyPr>
          <a:lstStyle/>
          <a:p>
            <a:pPr marL="0" marR="0" algn="ctr">
              <a:lnSpc>
                <a:spcPct val="107000"/>
              </a:lnSpc>
              <a:spcBef>
                <a:spcPts val="0"/>
              </a:spcBef>
              <a:spcAft>
                <a:spcPts val="0"/>
              </a:spcAft>
            </a:pPr>
            <a:r>
              <a:rPr lang="en-US" sz="1100" b="1" dirty="0">
                <a:latin typeface="Arial" panose="020B0604020202020204" pitchFamily="34" charset="0"/>
              </a:rPr>
              <a:t>Overview (right) and close-up (left) of corrosion rate panels and wet candle set-ups at NASA KSC LC-39B site</a:t>
            </a:r>
          </a:p>
        </p:txBody>
      </p:sp>
    </p:spTree>
    <p:extLst>
      <p:ext uri="{BB962C8B-B14F-4D97-AF65-F5344CB8AC3E}">
        <p14:creationId xmlns:p14="http://schemas.microsoft.com/office/powerpoint/2010/main" val="230166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F12F-607E-4FC6-8C02-F205A4A18556}"/>
              </a:ext>
            </a:extLst>
          </p:cNvPr>
          <p:cNvSpPr>
            <a:spLocks noGrp="1"/>
          </p:cNvSpPr>
          <p:nvPr>
            <p:ph type="title"/>
          </p:nvPr>
        </p:nvSpPr>
        <p:spPr>
          <a:xfrm>
            <a:off x="542449" y="172759"/>
            <a:ext cx="10515600" cy="648863"/>
          </a:xfrm>
        </p:spPr>
        <p:txBody>
          <a:bodyPr>
            <a:normAutofit/>
          </a:bodyPr>
          <a:lstStyle/>
          <a:p>
            <a:r>
              <a:rPr kumimoji="0" lang="en-US" sz="1800" b="1" i="0" u="none" strike="noStrike" kern="1200" cap="all" spc="0" normalizeH="0" baseline="0" noProof="0">
                <a:ln>
                  <a:noFill/>
                </a:ln>
                <a:effectLst/>
                <a:uLnTx/>
                <a:uFillTx/>
                <a:latin typeface="Arial" pitchFamily="34" charset="0"/>
                <a:ea typeface="ＭＳ Ｐゴシック" charset="0"/>
                <a:cs typeface="Arial" pitchFamily="34" charset="0"/>
              </a:rPr>
              <a:t>DATA COLLECTION Methods</a:t>
            </a:r>
            <a:endParaRPr lang="en-US" sz="1800"/>
          </a:p>
        </p:txBody>
      </p:sp>
      <p:sp>
        <p:nvSpPr>
          <p:cNvPr id="16" name="Content Placeholder 2">
            <a:extLst>
              <a:ext uri="{FF2B5EF4-FFF2-40B4-BE49-F238E27FC236}">
                <a16:creationId xmlns:a16="http://schemas.microsoft.com/office/drawing/2014/main" id="{22EFDAF8-2D86-47A8-BDD0-950721BEE4B0}"/>
              </a:ext>
            </a:extLst>
          </p:cNvPr>
          <p:cNvSpPr txBox="1">
            <a:spLocks/>
          </p:cNvSpPr>
          <p:nvPr/>
        </p:nvSpPr>
        <p:spPr>
          <a:xfrm>
            <a:off x="542449" y="982933"/>
            <a:ext cx="8431072" cy="29034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spcAft>
                <a:spcPts val="600"/>
              </a:spcAft>
              <a:buNone/>
              <a:defRPr/>
            </a:pPr>
            <a:r>
              <a:rPr lang="en-US" sz="1400" b="1" u="sng">
                <a:solidFill>
                  <a:srgbClr val="000000"/>
                </a:solidFill>
                <a:latin typeface="Arial" pitchFamily="34" charset="0"/>
                <a:ea typeface="ＭＳ Ｐゴシック" charset="0"/>
                <a:cs typeface="Arial" pitchFamily="34" charset="0"/>
              </a:rPr>
              <a:t>Wave Height Measurements</a:t>
            </a:r>
          </a:p>
          <a:p>
            <a:pPr fontAlgn="base">
              <a:lnSpc>
                <a:spcPct val="100000"/>
              </a:lnSpc>
              <a:spcBef>
                <a:spcPts val="0"/>
              </a:spcBef>
              <a:spcAft>
                <a:spcPts val="600"/>
              </a:spcAft>
              <a:defRPr/>
            </a:pPr>
            <a:r>
              <a:rPr lang="en-US" sz="1400">
                <a:solidFill>
                  <a:srgbClr val="000000"/>
                </a:solidFill>
                <a:latin typeface="Arial" pitchFamily="34" charset="0"/>
                <a:ea typeface="ＭＳ Ｐゴシック" charset="0"/>
                <a:cs typeface="Arial" pitchFamily="34" charset="0"/>
              </a:rPr>
              <a:t>Wave height measurements collected from weather buoy #41009, off the coast of Cape Canaveral</a:t>
            </a:r>
          </a:p>
          <a:p>
            <a:pPr fontAlgn="base">
              <a:lnSpc>
                <a:spcPct val="100000"/>
              </a:lnSpc>
              <a:spcBef>
                <a:spcPts val="0"/>
              </a:spcBef>
              <a:spcAft>
                <a:spcPts val="600"/>
              </a:spcAft>
              <a:defRPr/>
            </a:pPr>
            <a:r>
              <a:rPr lang="en-US" sz="1400">
                <a:solidFill>
                  <a:srgbClr val="000000"/>
                </a:solidFill>
                <a:latin typeface="Arial" pitchFamily="34" charset="0"/>
                <a:ea typeface="ＭＳ Ｐゴシック" charset="0"/>
                <a:cs typeface="Arial" pitchFamily="34" charset="0"/>
              </a:rPr>
              <a:t>Funded by NASA and operated by the NOAA National Data Buoy Center</a:t>
            </a:r>
          </a:p>
          <a:p>
            <a:pPr fontAlgn="base">
              <a:lnSpc>
                <a:spcPct val="100000"/>
              </a:lnSpc>
              <a:spcBef>
                <a:spcPts val="0"/>
              </a:spcBef>
              <a:spcAft>
                <a:spcPts val="600"/>
              </a:spcAft>
              <a:defRPr/>
            </a:pPr>
            <a:r>
              <a:rPr lang="en-US" sz="1400">
                <a:solidFill>
                  <a:srgbClr val="000000"/>
                </a:solidFill>
                <a:latin typeface="Arial" pitchFamily="34" charset="0"/>
                <a:ea typeface="ＭＳ Ｐゴシック" charset="0"/>
                <a:cs typeface="Arial" pitchFamily="34" charset="0"/>
              </a:rPr>
              <a:t>Wave height relates to the amount of salt aerosols in the air that can travel to test samples</a:t>
            </a:r>
          </a:p>
        </p:txBody>
      </p:sp>
      <p:pic>
        <p:nvPicPr>
          <p:cNvPr id="18" name="Picture 17">
            <a:extLst>
              <a:ext uri="{FF2B5EF4-FFF2-40B4-BE49-F238E27FC236}">
                <a16:creationId xmlns:a16="http://schemas.microsoft.com/office/drawing/2014/main" id="{A047294A-324E-4E76-A85E-53FA5899368F}"/>
              </a:ext>
            </a:extLst>
          </p:cNvPr>
          <p:cNvPicPr>
            <a:picLocks noChangeAspect="1"/>
          </p:cNvPicPr>
          <p:nvPr/>
        </p:nvPicPr>
        <p:blipFill rotWithShape="1">
          <a:blip r:embed="rId2"/>
          <a:srcRect l="6067" t="17615" r="27468"/>
          <a:stretch/>
        </p:blipFill>
        <p:spPr>
          <a:xfrm>
            <a:off x="6716540" y="2423175"/>
            <a:ext cx="4562236" cy="3864912"/>
          </a:xfrm>
          <a:prstGeom prst="rect">
            <a:avLst/>
          </a:prstGeom>
        </p:spPr>
      </p:pic>
      <p:sp>
        <p:nvSpPr>
          <p:cNvPr id="19" name="TextBox 18">
            <a:extLst>
              <a:ext uri="{FF2B5EF4-FFF2-40B4-BE49-F238E27FC236}">
                <a16:creationId xmlns:a16="http://schemas.microsoft.com/office/drawing/2014/main" id="{E098FFFC-CC0A-4BF1-9A03-3EC623A7098E}"/>
              </a:ext>
            </a:extLst>
          </p:cNvPr>
          <p:cNvSpPr txBox="1"/>
          <p:nvPr/>
        </p:nvSpPr>
        <p:spPr>
          <a:xfrm>
            <a:off x="6774509" y="6008379"/>
            <a:ext cx="4562236" cy="430887"/>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Station 41009 – Climatic Summary Plot for significant wave height mean and standard deviation.</a:t>
            </a:r>
            <a:endParaRPr lang="en-US" sz="1100" b="1"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BCE57ADA-31C7-2348-3618-86A4F8F7F026}"/>
              </a:ext>
            </a:extLst>
          </p:cNvPr>
          <p:cNvSpPr txBox="1"/>
          <p:nvPr/>
        </p:nvSpPr>
        <p:spPr>
          <a:xfrm>
            <a:off x="259566" y="5931435"/>
            <a:ext cx="6375204" cy="261610"/>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General location of Weather </a:t>
            </a:r>
            <a:r>
              <a:rPr lang="en-US" sz="1100" b="1" dirty="0">
                <a:latin typeface="Arial" panose="020B0604020202020204" pitchFamily="34" charset="0"/>
                <a:ea typeface="Times New Roman" panose="02020603050405020304" pitchFamily="18" charset="0"/>
              </a:rPr>
              <a:t>Buoy </a:t>
            </a:r>
            <a:r>
              <a:rPr lang="en-US" sz="1100" b="1" dirty="0">
                <a:effectLst/>
                <a:latin typeface="Arial" panose="020B0604020202020204" pitchFamily="34" charset="0"/>
                <a:ea typeface="Times New Roman" panose="02020603050405020304" pitchFamily="18" charset="0"/>
              </a:rPr>
              <a:t>Station 41009 (left) and close-up image (right).</a:t>
            </a:r>
            <a:endParaRPr lang="en-US" sz="1100" b="1" dirty="0">
              <a:effectLst/>
              <a:latin typeface="Times New Roman" panose="02020603050405020304" pitchFamily="18" charset="0"/>
              <a:ea typeface="Times New Roman" panose="02020603050405020304" pitchFamily="18" charset="0"/>
            </a:endParaRPr>
          </a:p>
        </p:txBody>
      </p:sp>
      <p:pic>
        <p:nvPicPr>
          <p:cNvPr id="1028" name="Picture 4" descr="Brevard's coastal buoys get temporary reprieve">
            <a:extLst>
              <a:ext uri="{FF2B5EF4-FFF2-40B4-BE49-F238E27FC236}">
                <a16:creationId xmlns:a16="http://schemas.microsoft.com/office/drawing/2014/main" id="{C3977A41-8E01-E579-6122-0049FC97E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971" y="2680114"/>
            <a:ext cx="2450596" cy="326271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B76143CC-CB68-7663-12EA-98B279DBFF22}"/>
              </a:ext>
            </a:extLst>
          </p:cNvPr>
          <p:cNvGrpSpPr/>
          <p:nvPr/>
        </p:nvGrpSpPr>
        <p:grpSpPr>
          <a:xfrm>
            <a:off x="419226" y="3687389"/>
            <a:ext cx="4145114" cy="2255437"/>
            <a:chOff x="332882" y="3876676"/>
            <a:chExt cx="3282643" cy="2044907"/>
          </a:xfrm>
        </p:grpSpPr>
        <p:pic>
          <p:nvPicPr>
            <p:cNvPr id="20" name="Picture 19">
              <a:extLst>
                <a:ext uri="{FF2B5EF4-FFF2-40B4-BE49-F238E27FC236}">
                  <a16:creationId xmlns:a16="http://schemas.microsoft.com/office/drawing/2014/main" id="{4C79DE13-6D1A-F1A3-FA35-542AA043978B}"/>
                </a:ext>
              </a:extLst>
            </p:cNvPr>
            <p:cNvPicPr>
              <a:picLocks noChangeAspect="1"/>
            </p:cNvPicPr>
            <p:nvPr/>
          </p:nvPicPr>
          <p:blipFill>
            <a:blip r:embed="rId4"/>
            <a:stretch>
              <a:fillRect/>
            </a:stretch>
          </p:blipFill>
          <p:spPr>
            <a:xfrm>
              <a:off x="332882" y="3914696"/>
              <a:ext cx="2691051" cy="2006887"/>
            </a:xfrm>
            <a:prstGeom prst="rect">
              <a:avLst/>
            </a:prstGeom>
          </p:spPr>
        </p:pic>
        <p:sp>
          <p:nvSpPr>
            <p:cNvPr id="21" name="Text Box 26">
              <a:extLst>
                <a:ext uri="{FF2B5EF4-FFF2-40B4-BE49-F238E27FC236}">
                  <a16:creationId xmlns:a16="http://schemas.microsoft.com/office/drawing/2014/main" id="{ABD5B6F2-B34E-05B2-B180-33E4DBA9D9B4}"/>
                </a:ext>
              </a:extLst>
            </p:cNvPr>
            <p:cNvSpPr txBox="1">
              <a:spLocks noChangeArrowheads="1"/>
            </p:cNvSpPr>
            <p:nvPr/>
          </p:nvSpPr>
          <p:spPr bwMode="auto">
            <a:xfrm>
              <a:off x="2204373" y="4186026"/>
              <a:ext cx="1081594" cy="33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0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Buoy 41009</a:t>
              </a:r>
              <a:endParaRPr lang="en-US"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D179ED84-B26D-A071-8BE8-63519DA5D169}"/>
                </a:ext>
              </a:extLst>
            </p:cNvPr>
            <p:cNvCxnSpPr>
              <a:cxnSpLocks noChangeShapeType="1"/>
            </p:cNvCxnSpPr>
            <p:nvPr/>
          </p:nvCxnSpPr>
          <p:spPr bwMode="auto">
            <a:xfrm flipV="1">
              <a:off x="2956410" y="4443263"/>
              <a:ext cx="659115" cy="184219"/>
            </a:xfrm>
            <a:prstGeom prst="straightConnector1">
              <a:avLst/>
            </a:prstGeom>
            <a:noFill/>
            <a:ln w="28575">
              <a:solidFill>
                <a:srgbClr val="04EED8"/>
              </a:solidFill>
              <a:round/>
              <a:headEnd/>
              <a:tailEnd type="triangle" w="med" len="med"/>
            </a:ln>
            <a:extLst>
              <a:ext uri="{909E8E84-426E-40DD-AFC4-6F175D3DCCD1}">
                <a14:hiddenFill xmlns:a14="http://schemas.microsoft.com/office/drawing/2010/main">
                  <a:noFill/>
                </a14:hiddenFill>
              </a:ext>
            </a:extLst>
          </p:spPr>
        </p:cxnSp>
        <p:sp>
          <p:nvSpPr>
            <p:cNvPr id="25" name="Oval 24">
              <a:extLst>
                <a:ext uri="{FF2B5EF4-FFF2-40B4-BE49-F238E27FC236}">
                  <a16:creationId xmlns:a16="http://schemas.microsoft.com/office/drawing/2014/main" id="{FFFE91FC-FD11-2C2A-F9B4-BDED8B58BD16}"/>
                </a:ext>
              </a:extLst>
            </p:cNvPr>
            <p:cNvSpPr/>
            <p:nvPr/>
          </p:nvSpPr>
          <p:spPr>
            <a:xfrm>
              <a:off x="2490111" y="4443263"/>
              <a:ext cx="495593" cy="519156"/>
            </a:xfrm>
            <a:prstGeom prst="ellipse">
              <a:avLst/>
            </a:prstGeom>
            <a:noFill/>
            <a:ln w="19050">
              <a:solidFill>
                <a:srgbClr val="30F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26">
              <a:extLst>
                <a:ext uri="{FF2B5EF4-FFF2-40B4-BE49-F238E27FC236}">
                  <a16:creationId xmlns:a16="http://schemas.microsoft.com/office/drawing/2014/main" id="{C334E8C2-4B67-D235-A6D2-8727431FD3A0}"/>
                </a:ext>
              </a:extLst>
            </p:cNvPr>
            <p:cNvSpPr txBox="1">
              <a:spLocks noChangeArrowheads="1"/>
            </p:cNvSpPr>
            <p:nvPr/>
          </p:nvSpPr>
          <p:spPr bwMode="auto">
            <a:xfrm>
              <a:off x="763342" y="4135586"/>
              <a:ext cx="1081594" cy="33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000" b="1">
                  <a:solidFill>
                    <a:schemeClr val="bg1"/>
                  </a:solidFill>
                  <a:latin typeface="Arial" panose="020B0604020202020204" pitchFamily="34" charset="0"/>
                  <a:ea typeface="Calibri" panose="020F0502020204030204" pitchFamily="34" charset="0"/>
                  <a:cs typeface="Times New Roman" panose="02020603050405020304" pitchFamily="18" charset="0"/>
                </a:rPr>
                <a:t>Beach site</a:t>
              </a:r>
              <a:endParaRPr lang="en-US"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26">
              <a:extLst>
                <a:ext uri="{FF2B5EF4-FFF2-40B4-BE49-F238E27FC236}">
                  <a16:creationId xmlns:a16="http://schemas.microsoft.com/office/drawing/2014/main" id="{58B67369-DED0-452F-CCF6-3AF6A228E8E4}"/>
                </a:ext>
              </a:extLst>
            </p:cNvPr>
            <p:cNvSpPr txBox="1">
              <a:spLocks noChangeArrowheads="1"/>
            </p:cNvSpPr>
            <p:nvPr/>
          </p:nvSpPr>
          <p:spPr bwMode="auto">
            <a:xfrm>
              <a:off x="542449" y="3876676"/>
              <a:ext cx="1081594" cy="33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000" b="1">
                  <a:solidFill>
                    <a:schemeClr val="bg1"/>
                  </a:solidFill>
                  <a:latin typeface="Arial" panose="020B0604020202020204" pitchFamily="34" charset="0"/>
                  <a:ea typeface="Calibri" panose="020F0502020204030204" pitchFamily="34" charset="0"/>
                  <a:cs typeface="Times New Roman" panose="02020603050405020304" pitchFamily="18" charset="0"/>
                </a:rPr>
                <a:t>LC-39B</a:t>
              </a:r>
              <a:endParaRPr lang="en-US"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Oval 27">
              <a:extLst>
                <a:ext uri="{FF2B5EF4-FFF2-40B4-BE49-F238E27FC236}">
                  <a16:creationId xmlns:a16="http://schemas.microsoft.com/office/drawing/2014/main" id="{8CFCDFB3-2112-2E75-5A3F-5C4AB57BF058}"/>
                </a:ext>
              </a:extLst>
            </p:cNvPr>
            <p:cNvSpPr/>
            <p:nvPr/>
          </p:nvSpPr>
          <p:spPr>
            <a:xfrm flipH="1">
              <a:off x="466088" y="3999934"/>
              <a:ext cx="45719" cy="64309"/>
            </a:xfrm>
            <a:prstGeom prst="ellipse">
              <a:avLst/>
            </a:prstGeom>
            <a:solidFill>
              <a:srgbClr val="04EED8"/>
            </a:solidFill>
            <a:ln>
              <a:solidFill>
                <a:srgbClr val="30F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EED8"/>
                </a:solidFill>
              </a:endParaRPr>
            </a:p>
          </p:txBody>
        </p:sp>
        <p:sp>
          <p:nvSpPr>
            <p:cNvPr id="29" name="Oval 28">
              <a:extLst>
                <a:ext uri="{FF2B5EF4-FFF2-40B4-BE49-F238E27FC236}">
                  <a16:creationId xmlns:a16="http://schemas.microsoft.com/office/drawing/2014/main" id="{025D56E2-416B-1F83-E620-77E996F8F7BB}"/>
                </a:ext>
              </a:extLst>
            </p:cNvPr>
            <p:cNvSpPr/>
            <p:nvPr/>
          </p:nvSpPr>
          <p:spPr>
            <a:xfrm flipH="1">
              <a:off x="666948" y="4237886"/>
              <a:ext cx="45719" cy="64309"/>
            </a:xfrm>
            <a:prstGeom prst="ellipse">
              <a:avLst/>
            </a:prstGeom>
            <a:solidFill>
              <a:srgbClr val="04EED8"/>
            </a:solidFill>
            <a:ln>
              <a:solidFill>
                <a:srgbClr val="30F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EED8"/>
                </a:solidFill>
              </a:endParaRPr>
            </a:p>
          </p:txBody>
        </p:sp>
      </p:grpSp>
    </p:spTree>
    <p:extLst>
      <p:ext uri="{BB962C8B-B14F-4D97-AF65-F5344CB8AC3E}">
        <p14:creationId xmlns:p14="http://schemas.microsoft.com/office/powerpoint/2010/main" val="21112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A9A0-570C-470F-83EE-DD6CFF645E6C}"/>
              </a:ext>
            </a:extLst>
          </p:cNvPr>
          <p:cNvSpPr>
            <a:spLocks noGrp="1"/>
          </p:cNvSpPr>
          <p:nvPr>
            <p:ph type="title"/>
          </p:nvPr>
        </p:nvSpPr>
        <p:spPr>
          <a:xfrm>
            <a:off x="459331" y="184127"/>
            <a:ext cx="11335590" cy="546365"/>
          </a:xfrm>
        </p:spPr>
        <p:txBody>
          <a:bodyPr>
            <a:normAutofit/>
          </a:bodyPr>
          <a:lstStyle/>
          <a:p>
            <a:r>
              <a:rPr kumimoji="0" lang="en-US" sz="1800" b="1" i="0" u="none" strike="noStrike" kern="1200" cap="all" spc="0" normalizeH="0" baseline="0" noProof="0">
                <a:ln>
                  <a:noFill/>
                </a:ln>
                <a:effectLst/>
                <a:uLnTx/>
                <a:uFillTx/>
                <a:latin typeface="Arial" pitchFamily="34" charset="0"/>
                <a:ea typeface="ＭＳ Ｐゴシック" charset="0"/>
                <a:cs typeface="Arial" pitchFamily="34" charset="0"/>
              </a:rPr>
              <a:t>Results: KSC beachside Atmospheric corrosion test site - salinity and wave height </a:t>
            </a:r>
            <a:endParaRPr lang="en-US" sz="1800"/>
          </a:p>
        </p:txBody>
      </p:sp>
      <p:sp>
        <p:nvSpPr>
          <p:cNvPr id="32" name="Text Box 3">
            <a:extLst>
              <a:ext uri="{FF2B5EF4-FFF2-40B4-BE49-F238E27FC236}">
                <a16:creationId xmlns:a16="http://schemas.microsoft.com/office/drawing/2014/main" id="{CBAF2436-7F51-45B2-AE8A-FB725146AD16}"/>
              </a:ext>
            </a:extLst>
          </p:cNvPr>
          <p:cNvSpPr txBox="1">
            <a:spLocks noChangeArrowheads="1"/>
          </p:cNvSpPr>
          <p:nvPr/>
        </p:nvSpPr>
        <p:spPr bwMode="auto">
          <a:xfrm>
            <a:off x="263007" y="730491"/>
            <a:ext cx="11798386" cy="2431453"/>
          </a:xfrm>
          <a:prstGeom prst="rect">
            <a:avLst/>
          </a:prstGeom>
          <a:noFill/>
          <a:ln w="9525">
            <a:noFill/>
            <a:miter lim="800000"/>
            <a:headEnd/>
            <a:tailEnd/>
          </a:ln>
        </p:spPr>
        <p:txBody>
          <a:bodyPr wrap="square">
            <a:normAutofit/>
          </a:bodyPr>
          <a:lstStyle/>
          <a:p>
            <a:pPr marL="111125" indent="-111125" defTabSz="457200" eaLnBrk="0" hangingPunct="0">
              <a:lnSpc>
                <a:spcPct val="110000"/>
              </a:lnSpc>
              <a:defRPr/>
            </a:pPr>
            <a:r>
              <a:rPr lang="en-US" altLang="en-US" sz="1400" b="1" u="sng" dirty="0">
                <a:solidFill>
                  <a:srgbClr val="000000"/>
                </a:solidFill>
                <a:latin typeface=" Arial"/>
                <a:cs typeface="Arial" pitchFamily="34" charset="0"/>
              </a:rPr>
              <a:t>Chloride Concentration</a:t>
            </a:r>
          </a:p>
          <a:p>
            <a:pPr marL="396875" indent="-285750" defTabSz="457200" eaLnBrk="0" hangingPunct="0">
              <a:lnSpc>
                <a:spcPct val="110000"/>
              </a:lnSpc>
              <a:buFont typeface="Arial" panose="020B0604020202020204" pitchFamily="34" charset="0"/>
              <a:buChar char="•"/>
              <a:defRPr/>
            </a:pPr>
            <a:r>
              <a:rPr lang="en-US" altLang="en-US" sz="1400" dirty="0">
                <a:solidFill>
                  <a:srgbClr val="000000"/>
                </a:solidFill>
                <a:latin typeface=" Arial"/>
                <a:cs typeface="Arial" pitchFamily="34" charset="0"/>
              </a:rPr>
              <a:t>Exposure period May 2010 through June 2022, chloride deposition considered high per ISO 92239 standard</a:t>
            </a:r>
          </a:p>
          <a:p>
            <a:pPr marL="396875" indent="-285750" defTabSz="457200" eaLnBrk="0" hangingPunct="0">
              <a:lnSpc>
                <a:spcPct val="110000"/>
              </a:lnSpc>
              <a:buFont typeface="Arial" panose="020B0604020202020204" pitchFamily="34" charset="0"/>
              <a:buChar char="•"/>
              <a:defRPr/>
            </a:pPr>
            <a:r>
              <a:rPr lang="en-US" altLang="en-US" sz="1400" dirty="0">
                <a:solidFill>
                  <a:srgbClr val="000000"/>
                </a:solidFill>
                <a:latin typeface=" Arial"/>
                <a:cs typeface="Arial" pitchFamily="34" charset="0"/>
              </a:rPr>
              <a:t>Average range of deposition rate is recorded between 300 and 1500mg/m2d, with a total range of 50-7300mg/m2d, and a weighted mean average yearly value of 982mg/m2d </a:t>
            </a:r>
          </a:p>
          <a:p>
            <a:pPr marL="111125" indent="-111125" defTabSz="457200" eaLnBrk="0" hangingPunct="0">
              <a:lnSpc>
                <a:spcPct val="110000"/>
              </a:lnSpc>
              <a:defRPr/>
            </a:pPr>
            <a:r>
              <a:rPr lang="en-US" altLang="en-US" sz="1400" b="1" u="sng" dirty="0">
                <a:solidFill>
                  <a:srgbClr val="000000"/>
                </a:solidFill>
                <a:latin typeface=" Arial"/>
                <a:cs typeface="Arial" pitchFamily="34" charset="0"/>
              </a:rPr>
              <a:t>Wave Height</a:t>
            </a:r>
          </a:p>
          <a:p>
            <a:pPr marL="285750" indent="-285750" defTabSz="457200" eaLnBrk="0" hangingPunct="0">
              <a:lnSpc>
                <a:spcPct val="110000"/>
              </a:lnSpc>
              <a:buFont typeface="Arial" panose="020B0604020202020204" pitchFamily="34" charset="0"/>
              <a:buChar char="•"/>
              <a:defRPr/>
            </a:pPr>
            <a:r>
              <a:rPr lang="en-US" altLang="en-US" sz="1400" dirty="0">
                <a:solidFill>
                  <a:srgbClr val="000000"/>
                </a:solidFill>
                <a:latin typeface=" Arial"/>
                <a:cs typeface="Arial" pitchFamily="34" charset="0"/>
              </a:rPr>
              <a:t>Increased wave height is generally related to an increase in chlorides in the air</a:t>
            </a:r>
          </a:p>
          <a:p>
            <a:pPr marL="111125" indent="-111125" defTabSz="457200" eaLnBrk="0" hangingPunct="0">
              <a:lnSpc>
                <a:spcPct val="110000"/>
              </a:lnSpc>
              <a:defRPr/>
            </a:pPr>
            <a:r>
              <a:rPr lang="en-US" altLang="en-US" sz="1400" b="1" u="sng" dirty="0">
                <a:solidFill>
                  <a:srgbClr val="000000"/>
                </a:solidFill>
                <a:latin typeface=" Arial"/>
                <a:cs typeface="Arial" pitchFamily="34" charset="0"/>
              </a:rPr>
              <a:t>Summary</a:t>
            </a:r>
          </a:p>
          <a:p>
            <a:pPr marL="396875" indent="-285750" defTabSz="457200" eaLnBrk="0" hangingPunct="0">
              <a:lnSpc>
                <a:spcPct val="110000"/>
              </a:lnSpc>
              <a:buFont typeface="Arial" panose="020B0604020202020204" pitchFamily="34" charset="0"/>
              <a:buChar char="•"/>
              <a:defRPr/>
            </a:pPr>
            <a:r>
              <a:rPr lang="en-US" altLang="en-US" sz="1400" dirty="0">
                <a:solidFill>
                  <a:srgbClr val="000000"/>
                </a:solidFill>
                <a:latin typeface=" Arial"/>
                <a:cs typeface="Arial" pitchFamily="34" charset="0"/>
              </a:rPr>
              <a:t>Repeat pattern: chlorides recorded to be much higher in the December-March timeframe correlating to the lower average ambient temperatures and higher wave heights in the winter months that increase the daily time of wetness and dew point</a:t>
            </a:r>
            <a:endParaRPr lang="en-US" b="1" u="sng" dirty="0">
              <a:solidFill>
                <a:prstClr val="black"/>
              </a:solidFill>
              <a:latin typeface="Arial" pitchFamily="34" charset="0"/>
              <a:cs typeface="Arial" pitchFamily="34" charset="0"/>
            </a:endParaRPr>
          </a:p>
        </p:txBody>
      </p:sp>
      <p:pic>
        <p:nvPicPr>
          <p:cNvPr id="37" name="Picture 36">
            <a:extLst>
              <a:ext uri="{FF2B5EF4-FFF2-40B4-BE49-F238E27FC236}">
                <a16:creationId xmlns:a16="http://schemas.microsoft.com/office/drawing/2014/main" id="{EA2F3447-C4E0-4E9A-B895-446E03F2CE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481" y="3148293"/>
            <a:ext cx="5412105" cy="3125470"/>
          </a:xfrm>
          <a:prstGeom prst="rect">
            <a:avLst/>
          </a:prstGeom>
          <a:noFill/>
        </p:spPr>
      </p:pic>
      <p:pic>
        <p:nvPicPr>
          <p:cNvPr id="38" name="Picture 37">
            <a:extLst>
              <a:ext uri="{FF2B5EF4-FFF2-40B4-BE49-F238E27FC236}">
                <a16:creationId xmlns:a16="http://schemas.microsoft.com/office/drawing/2014/main" id="{1522EE97-109F-4EC1-98C8-B43A44BF1D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2498" y="3148293"/>
            <a:ext cx="5474676" cy="3129213"/>
          </a:xfrm>
          <a:prstGeom prst="rect">
            <a:avLst/>
          </a:prstGeom>
          <a:noFill/>
        </p:spPr>
      </p:pic>
      <p:sp>
        <p:nvSpPr>
          <p:cNvPr id="39" name="TextBox 38">
            <a:extLst>
              <a:ext uri="{FF2B5EF4-FFF2-40B4-BE49-F238E27FC236}">
                <a16:creationId xmlns:a16="http://schemas.microsoft.com/office/drawing/2014/main" id="{4535BF0D-4F2C-4D3A-86FD-0D3984BD4200}"/>
              </a:ext>
            </a:extLst>
          </p:cNvPr>
          <p:cNvSpPr txBox="1"/>
          <p:nvPr/>
        </p:nvSpPr>
        <p:spPr>
          <a:xfrm>
            <a:off x="316567" y="6273763"/>
            <a:ext cx="5618338" cy="430887"/>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Chloride concentration as a function of exposure period, obtained using wet candles exposed at the KSC Beachside Atmospheric Corrosion Test Site  </a:t>
            </a:r>
            <a:endParaRPr lang="en-US" sz="1100" b="1" dirty="0">
              <a:effectLst/>
              <a:latin typeface="Times New Roman" panose="02020603050405020304" pitchFamily="18" charset="0"/>
              <a:ea typeface="Times New Roman" panose="02020603050405020304" pitchFamily="18" charset="0"/>
            </a:endParaRPr>
          </a:p>
        </p:txBody>
      </p:sp>
      <p:sp>
        <p:nvSpPr>
          <p:cNvPr id="40" name="TextBox 39">
            <a:extLst>
              <a:ext uri="{FF2B5EF4-FFF2-40B4-BE49-F238E27FC236}">
                <a16:creationId xmlns:a16="http://schemas.microsoft.com/office/drawing/2014/main" id="{154243B3-6962-46B6-987A-D326C5BB89FF}"/>
              </a:ext>
            </a:extLst>
          </p:cNvPr>
          <p:cNvSpPr txBox="1"/>
          <p:nvPr/>
        </p:nvSpPr>
        <p:spPr>
          <a:xfrm>
            <a:off x="6036492" y="6273763"/>
            <a:ext cx="5892501" cy="430887"/>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Wave height recorded from NOAA Buoy Center Station 41009 compared to chloride concentration recorded at the KSC Beachside Atmospheric Corrosion Test Site</a:t>
            </a:r>
            <a:endParaRPr lang="en-US" sz="11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704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A9A0-570C-470F-83EE-DD6CFF645E6C}"/>
              </a:ext>
            </a:extLst>
          </p:cNvPr>
          <p:cNvSpPr>
            <a:spLocks noGrp="1"/>
          </p:cNvSpPr>
          <p:nvPr>
            <p:ph type="title"/>
          </p:nvPr>
        </p:nvSpPr>
        <p:spPr>
          <a:xfrm>
            <a:off x="216050" y="184127"/>
            <a:ext cx="9406121" cy="546365"/>
          </a:xfrm>
        </p:spPr>
        <p:txBody>
          <a:bodyPr>
            <a:normAutofit/>
          </a:bodyPr>
          <a:lstStyle/>
          <a:p>
            <a:r>
              <a:rPr kumimoji="0" lang="en-US" sz="1800" b="1" i="0" u="none" strike="noStrike" kern="1200" cap="all" spc="0" normalizeH="0" baseline="0" noProof="0">
                <a:ln>
                  <a:noFill/>
                </a:ln>
                <a:effectLst/>
                <a:uLnTx/>
                <a:uFillTx/>
                <a:latin typeface="Arial" pitchFamily="34" charset="0"/>
                <a:ea typeface="ＭＳ Ｐゴシック" charset="0"/>
                <a:cs typeface="Arial" pitchFamily="34" charset="0"/>
              </a:rPr>
              <a:t>Results: Remote atmospheric test sites - chlorides</a:t>
            </a:r>
            <a:endParaRPr lang="en-US" sz="1800"/>
          </a:p>
        </p:txBody>
      </p:sp>
      <p:sp>
        <p:nvSpPr>
          <p:cNvPr id="39" name="TextBox 38">
            <a:extLst>
              <a:ext uri="{FF2B5EF4-FFF2-40B4-BE49-F238E27FC236}">
                <a16:creationId xmlns:a16="http://schemas.microsoft.com/office/drawing/2014/main" id="{4535BF0D-4F2C-4D3A-86FD-0D3984BD4200}"/>
              </a:ext>
            </a:extLst>
          </p:cNvPr>
          <p:cNvSpPr txBox="1"/>
          <p:nvPr/>
        </p:nvSpPr>
        <p:spPr>
          <a:xfrm>
            <a:off x="0" y="6543110"/>
            <a:ext cx="11115675" cy="246221"/>
          </a:xfrm>
          <a:prstGeom prst="rect">
            <a:avLst/>
          </a:prstGeom>
          <a:noFill/>
        </p:spPr>
        <p:txBody>
          <a:bodyPr wrap="square" rtlCol="0">
            <a:spAutoFit/>
          </a:bodyPr>
          <a:lstStyle/>
          <a:p>
            <a:pPr marL="0" marR="0" algn="ctr" hangingPunct="0">
              <a:spcBef>
                <a:spcPts val="600"/>
              </a:spcBef>
              <a:spcAft>
                <a:spcPts val="0"/>
              </a:spcAft>
            </a:pPr>
            <a:r>
              <a:rPr lang="en-US" sz="1000" b="1" dirty="0">
                <a:effectLst/>
                <a:latin typeface="Arial" panose="020B0604020202020204" pitchFamily="34" charset="0"/>
                <a:ea typeface="Times New Roman" panose="02020603050405020304" pitchFamily="18" charset="0"/>
              </a:rPr>
              <a:t>Chloride concentration as a function of exposure period, obtained using wet candles exposed at KSC Remote Atmospheric Test Sites.</a:t>
            </a:r>
            <a:endParaRPr lang="en-US" sz="1000" b="1"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58382F6C-7C8A-4ABB-9136-91E185E32F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539" y="2244819"/>
            <a:ext cx="3799364" cy="2122330"/>
          </a:xfrm>
          <a:prstGeom prst="rect">
            <a:avLst/>
          </a:prstGeom>
          <a:noFill/>
        </p:spPr>
      </p:pic>
      <p:pic>
        <p:nvPicPr>
          <p:cNvPr id="8" name="Picture 7">
            <a:extLst>
              <a:ext uri="{FF2B5EF4-FFF2-40B4-BE49-F238E27FC236}">
                <a16:creationId xmlns:a16="http://schemas.microsoft.com/office/drawing/2014/main" id="{CBE266F0-CF7B-4EC0-9415-55EA1423EA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6561" y="2244819"/>
            <a:ext cx="3799362" cy="2115758"/>
          </a:xfrm>
          <a:prstGeom prst="rect">
            <a:avLst/>
          </a:prstGeom>
          <a:noFill/>
        </p:spPr>
      </p:pic>
      <p:pic>
        <p:nvPicPr>
          <p:cNvPr id="9" name="Picture 8">
            <a:extLst>
              <a:ext uri="{FF2B5EF4-FFF2-40B4-BE49-F238E27FC236}">
                <a16:creationId xmlns:a16="http://schemas.microsoft.com/office/drawing/2014/main" id="{AD6E51E8-49FD-4290-9C95-6B54B4D53B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539" y="4417281"/>
            <a:ext cx="3799363" cy="2125610"/>
          </a:xfrm>
          <a:prstGeom prst="rect">
            <a:avLst/>
          </a:prstGeom>
          <a:noFill/>
        </p:spPr>
      </p:pic>
      <p:sp>
        <p:nvSpPr>
          <p:cNvPr id="32" name="Text Box 3">
            <a:extLst>
              <a:ext uri="{FF2B5EF4-FFF2-40B4-BE49-F238E27FC236}">
                <a16:creationId xmlns:a16="http://schemas.microsoft.com/office/drawing/2014/main" id="{CBAF2436-7F51-45B2-AE8A-FB725146AD16}"/>
              </a:ext>
            </a:extLst>
          </p:cNvPr>
          <p:cNvSpPr txBox="1">
            <a:spLocks noChangeArrowheads="1"/>
          </p:cNvSpPr>
          <p:nvPr/>
        </p:nvSpPr>
        <p:spPr bwMode="auto">
          <a:xfrm>
            <a:off x="182795" y="791318"/>
            <a:ext cx="7997021" cy="1334044"/>
          </a:xfrm>
          <a:prstGeom prst="rect">
            <a:avLst/>
          </a:prstGeom>
          <a:noFill/>
          <a:ln w="9525">
            <a:noFill/>
            <a:miter lim="800000"/>
            <a:headEnd/>
            <a:tailEnd/>
          </a:ln>
        </p:spPr>
        <p:txBody>
          <a:bodyPr wrap="square">
            <a:normAutofit fontScale="92500" lnSpcReduction="10000"/>
          </a:bodyPr>
          <a:lstStyle/>
          <a:p>
            <a:pPr marL="396875" indent="-285750" defTabSz="457200" eaLnBrk="0" hangingPunct="0">
              <a:lnSpc>
                <a:spcPct val="110000"/>
              </a:lnSpc>
              <a:buFont typeface="Arial" panose="020B0604020202020204" pitchFamily="34" charset="0"/>
              <a:buChar char="•"/>
              <a:defRPr/>
            </a:pPr>
            <a:r>
              <a:rPr lang="en-US" altLang="en-US" sz="1600" dirty="0">
                <a:solidFill>
                  <a:srgbClr val="000000"/>
                </a:solidFill>
                <a:latin typeface=" Arial"/>
                <a:cs typeface="Arial" pitchFamily="34" charset="0"/>
              </a:rPr>
              <a:t>Test sites closer to Atlantic Ocean produced higher chloride concentration values in comparison to sites located farther from the ocean </a:t>
            </a:r>
          </a:p>
          <a:p>
            <a:pPr marL="396875" indent="-285750" defTabSz="457200" eaLnBrk="0" hangingPunct="0">
              <a:lnSpc>
                <a:spcPct val="110000"/>
              </a:lnSpc>
              <a:buFont typeface="Arial" panose="020B0604020202020204" pitchFamily="34" charset="0"/>
              <a:buChar char="•"/>
              <a:defRPr/>
            </a:pPr>
            <a:r>
              <a:rPr lang="en-US" altLang="en-US" sz="1600" dirty="0">
                <a:solidFill>
                  <a:srgbClr val="000000"/>
                </a:solidFill>
                <a:latin typeface=" Arial"/>
                <a:cs typeface="Arial" pitchFamily="34" charset="0"/>
              </a:rPr>
              <a:t>Weighted average included on each graph to act as a representative value per site</a:t>
            </a:r>
          </a:p>
          <a:p>
            <a:pPr marL="396875" indent="-285750" defTabSz="457200" eaLnBrk="0" hangingPunct="0">
              <a:lnSpc>
                <a:spcPct val="110000"/>
              </a:lnSpc>
              <a:buFont typeface="Arial" panose="020B0604020202020204" pitchFamily="34" charset="0"/>
              <a:buChar char="•"/>
              <a:defRPr/>
            </a:pPr>
            <a:r>
              <a:rPr lang="en-US" altLang="en-US" sz="1600" dirty="0">
                <a:solidFill>
                  <a:srgbClr val="000000"/>
                </a:solidFill>
                <a:latin typeface=" Arial"/>
                <a:cs typeface="Arial" pitchFamily="34" charset="0"/>
              </a:rPr>
              <a:t>Similar seasonality trends seen at the KSC Beach Site were also seen at the remote sites </a:t>
            </a:r>
            <a:endParaRPr lang="en-US" sz="1600" dirty="0">
              <a:solidFill>
                <a:prstClr val="black"/>
              </a:solidFill>
              <a:latin typeface="Arial" panose="020B0604020202020204" pitchFamily="34" charset="0"/>
              <a:cs typeface="Arial" panose="020B0604020202020204" pitchFamily="34" charset="0"/>
            </a:endParaRPr>
          </a:p>
          <a:p>
            <a:pPr marL="111125" indent="-111125" defTabSz="457200" eaLnBrk="0" hangingPunct="0">
              <a:lnSpc>
                <a:spcPct val="110000"/>
              </a:lnSpc>
              <a:defRPr/>
            </a:pPr>
            <a:endParaRPr lang="en-US" b="1" u="sng" dirty="0">
              <a:solidFill>
                <a:prstClr val="black"/>
              </a:solidFill>
              <a:latin typeface="Arial" pitchFamily="34" charset="0"/>
              <a:cs typeface="Arial" pitchFamily="34" charset="0"/>
            </a:endParaRPr>
          </a:p>
        </p:txBody>
      </p:sp>
      <p:pic>
        <p:nvPicPr>
          <p:cNvPr id="10" name="Picture 9">
            <a:extLst>
              <a:ext uri="{FF2B5EF4-FFF2-40B4-BE49-F238E27FC236}">
                <a16:creationId xmlns:a16="http://schemas.microsoft.com/office/drawing/2014/main" id="{66C6DF13-A0AA-4165-B9CF-A95848A855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46561" y="4421403"/>
            <a:ext cx="3799362" cy="2121488"/>
          </a:xfrm>
          <a:prstGeom prst="rect">
            <a:avLst/>
          </a:prstGeom>
          <a:noFill/>
        </p:spPr>
      </p:pic>
      <p:pic>
        <p:nvPicPr>
          <p:cNvPr id="11" name="Picture 10">
            <a:extLst>
              <a:ext uri="{FF2B5EF4-FFF2-40B4-BE49-F238E27FC236}">
                <a16:creationId xmlns:a16="http://schemas.microsoft.com/office/drawing/2014/main" id="{0B09F36D-B660-4D2E-B6E7-7940E8BA97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50732" y="4417281"/>
            <a:ext cx="3799365" cy="2125610"/>
          </a:xfrm>
          <a:prstGeom prst="rect">
            <a:avLst/>
          </a:prstGeom>
          <a:noFill/>
        </p:spPr>
      </p:pic>
      <p:pic>
        <p:nvPicPr>
          <p:cNvPr id="12" name="Picture 11">
            <a:extLst>
              <a:ext uri="{FF2B5EF4-FFF2-40B4-BE49-F238E27FC236}">
                <a16:creationId xmlns:a16="http://schemas.microsoft.com/office/drawing/2014/main" id="{4E2FD018-A5E6-4A26-A11E-119E7252243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46560" y="58383"/>
            <a:ext cx="3799363" cy="2125610"/>
          </a:xfrm>
          <a:prstGeom prst="rect">
            <a:avLst/>
          </a:prstGeom>
          <a:noFill/>
        </p:spPr>
      </p:pic>
      <p:pic>
        <p:nvPicPr>
          <p:cNvPr id="13" name="Picture 12">
            <a:extLst>
              <a:ext uri="{FF2B5EF4-FFF2-40B4-BE49-F238E27FC236}">
                <a16:creationId xmlns:a16="http://schemas.microsoft.com/office/drawing/2014/main" id="{47398281-7E11-4A94-B8D2-C906F7E972D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50732" y="2259197"/>
            <a:ext cx="3793998" cy="2115758"/>
          </a:xfrm>
          <a:prstGeom prst="rect">
            <a:avLst/>
          </a:prstGeom>
          <a:noFill/>
        </p:spPr>
      </p:pic>
    </p:spTree>
    <p:extLst>
      <p:ext uri="{BB962C8B-B14F-4D97-AF65-F5344CB8AC3E}">
        <p14:creationId xmlns:p14="http://schemas.microsoft.com/office/powerpoint/2010/main" val="251950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3">
            <a:extLst>
              <a:ext uri="{FF2B5EF4-FFF2-40B4-BE49-F238E27FC236}">
                <a16:creationId xmlns:a16="http://schemas.microsoft.com/office/drawing/2014/main" id="{CBAF2436-7F51-45B2-AE8A-FB725146AD16}"/>
              </a:ext>
            </a:extLst>
          </p:cNvPr>
          <p:cNvSpPr txBox="1">
            <a:spLocks noChangeArrowheads="1"/>
          </p:cNvSpPr>
          <p:nvPr/>
        </p:nvSpPr>
        <p:spPr bwMode="auto">
          <a:xfrm>
            <a:off x="459332" y="714476"/>
            <a:ext cx="11273338" cy="3459059"/>
          </a:xfrm>
          <a:prstGeom prst="rect">
            <a:avLst/>
          </a:prstGeom>
          <a:noFill/>
          <a:ln w="9525">
            <a:noFill/>
            <a:miter lim="800000"/>
            <a:headEnd/>
            <a:tailEnd/>
          </a:ln>
        </p:spPr>
        <p:txBody>
          <a:bodyPr wrap="square">
            <a:normAutofit/>
          </a:bodyPr>
          <a:lstStyle/>
          <a:p>
            <a:pPr marL="111125" indent="-111125" defTabSz="457200" eaLnBrk="0" hangingPunct="0">
              <a:lnSpc>
                <a:spcPct val="110000"/>
              </a:lnSpc>
              <a:defRPr/>
            </a:pPr>
            <a:r>
              <a:rPr lang="en-US" altLang="en-US" sz="1400" b="1" u="sng">
                <a:solidFill>
                  <a:srgbClr val="000000"/>
                </a:solidFill>
                <a:latin typeface=" Arial"/>
                <a:cs typeface="Arial" pitchFamily="34" charset="0"/>
              </a:rPr>
              <a:t>Corrosion Rate</a:t>
            </a:r>
          </a:p>
          <a:p>
            <a:pPr marL="396875" indent="-285750" defTabSz="457200" eaLnBrk="0" hangingPunct="0">
              <a:lnSpc>
                <a:spcPct val="110000"/>
              </a:lnSpc>
              <a:buFont typeface="Arial" panose="020B0604020202020204" pitchFamily="34" charset="0"/>
              <a:buChar char="•"/>
              <a:defRPr/>
            </a:pPr>
            <a:r>
              <a:rPr lang="en-US" altLang="en-US" sz="1400">
                <a:solidFill>
                  <a:srgbClr val="000000"/>
                </a:solidFill>
                <a:latin typeface=" Arial"/>
                <a:cs typeface="Arial" pitchFamily="34" charset="0"/>
              </a:rPr>
              <a:t>Corrosion rates measured continuously April 1975 - February 1977, intermittently June 2004 – June 2009, and then continuously November 2010 - April 2022</a:t>
            </a:r>
          </a:p>
          <a:p>
            <a:pPr marL="396875" indent="-285750" defTabSz="457200" eaLnBrk="0" hangingPunct="0">
              <a:lnSpc>
                <a:spcPct val="110000"/>
              </a:lnSpc>
              <a:buFont typeface="Arial" panose="020B0604020202020204" pitchFamily="34" charset="0"/>
              <a:buChar char="•"/>
              <a:defRPr/>
            </a:pPr>
            <a:r>
              <a:rPr lang="en-US" altLang="en-US" sz="1400">
                <a:solidFill>
                  <a:srgbClr val="000000"/>
                </a:solidFill>
                <a:latin typeface=" Arial"/>
                <a:cs typeface="Arial" pitchFamily="34" charset="0"/>
              </a:rPr>
              <a:t>Corrosion rate varies from 0.127 mm/y to 0.51 mm/y (5.0 to 20.0 </a:t>
            </a:r>
            <a:r>
              <a:rPr lang="en-US" altLang="en-US" sz="1400" err="1">
                <a:solidFill>
                  <a:srgbClr val="000000"/>
                </a:solidFill>
                <a:latin typeface=" Arial"/>
                <a:cs typeface="Arial" pitchFamily="34" charset="0"/>
              </a:rPr>
              <a:t>mpy</a:t>
            </a:r>
            <a:r>
              <a:rPr lang="en-US" altLang="en-US" sz="1400">
                <a:solidFill>
                  <a:srgbClr val="000000"/>
                </a:solidFill>
                <a:latin typeface=" Arial"/>
                <a:cs typeface="Arial" pitchFamily="34" charset="0"/>
              </a:rPr>
              <a:t>), with a weighted average of 0.28 mm/y (11.0 </a:t>
            </a:r>
            <a:r>
              <a:rPr lang="en-US" altLang="en-US" sz="1400" err="1">
                <a:solidFill>
                  <a:srgbClr val="000000"/>
                </a:solidFill>
                <a:latin typeface=" Arial"/>
                <a:cs typeface="Arial" pitchFamily="34" charset="0"/>
              </a:rPr>
              <a:t>mpy</a:t>
            </a:r>
            <a:r>
              <a:rPr lang="en-US" altLang="en-US" sz="1400">
                <a:solidFill>
                  <a:srgbClr val="000000"/>
                </a:solidFill>
                <a:latin typeface=" Arial"/>
                <a:cs typeface="Arial" pitchFamily="34" charset="0"/>
              </a:rPr>
              <a:t>) </a:t>
            </a:r>
          </a:p>
          <a:p>
            <a:pPr marL="111125" defTabSz="457200" eaLnBrk="0" hangingPunct="0">
              <a:lnSpc>
                <a:spcPct val="110000"/>
              </a:lnSpc>
              <a:defRPr/>
            </a:pPr>
            <a:r>
              <a:rPr lang="en-US" altLang="en-US" sz="1400" b="1" u="sng">
                <a:solidFill>
                  <a:srgbClr val="000000"/>
                </a:solidFill>
                <a:latin typeface=" Arial"/>
                <a:cs typeface="Arial" pitchFamily="34" charset="0"/>
              </a:rPr>
              <a:t>Summary</a:t>
            </a:r>
          </a:p>
          <a:p>
            <a:pPr marL="396875" indent="-285750" defTabSz="457200" eaLnBrk="0" hangingPunct="0">
              <a:lnSpc>
                <a:spcPct val="110000"/>
              </a:lnSpc>
              <a:buFont typeface="Arial" panose="020B0604020202020204" pitchFamily="34" charset="0"/>
              <a:buChar char="•"/>
              <a:defRPr/>
            </a:pPr>
            <a:r>
              <a:rPr lang="en-US" altLang="en-US" sz="1400">
                <a:solidFill>
                  <a:srgbClr val="000000"/>
                </a:solidFill>
                <a:latin typeface=" Arial"/>
                <a:cs typeface="Arial" pitchFamily="34" charset="0"/>
              </a:rPr>
              <a:t>Seasonal changes that influence corrosion rate are evident </a:t>
            </a:r>
          </a:p>
          <a:p>
            <a:pPr marL="396875" indent="-285750" defTabSz="457200" eaLnBrk="0" hangingPunct="0">
              <a:lnSpc>
                <a:spcPct val="110000"/>
              </a:lnSpc>
              <a:buFont typeface="Arial" panose="020B0604020202020204" pitchFamily="34" charset="0"/>
              <a:buChar char="•"/>
              <a:defRPr/>
            </a:pPr>
            <a:r>
              <a:rPr lang="en-US" altLang="en-US" sz="1400">
                <a:solidFill>
                  <a:srgbClr val="000000"/>
                </a:solidFill>
                <a:latin typeface=" Arial"/>
                <a:cs typeface="Arial" pitchFamily="34" charset="0"/>
              </a:rPr>
              <a:t>Panels initially exposed from April through June have lower corrosion rates when compared to those exposed during the rest of the year, (with exceptions for years during when major storms occurred). Temperatures are higher, causing moisture to evaporate faster (less TOW). </a:t>
            </a:r>
            <a:endParaRPr lang="en-US" b="1" u="sng">
              <a:solidFill>
                <a:prstClr val="black"/>
              </a:solidFill>
              <a:latin typeface="Arial" pitchFamily="34" charset="0"/>
              <a:cs typeface="Arial" pitchFamily="34" charset="0"/>
            </a:endParaRPr>
          </a:p>
        </p:txBody>
      </p:sp>
      <p:sp>
        <p:nvSpPr>
          <p:cNvPr id="39" name="TextBox 38">
            <a:extLst>
              <a:ext uri="{FF2B5EF4-FFF2-40B4-BE49-F238E27FC236}">
                <a16:creationId xmlns:a16="http://schemas.microsoft.com/office/drawing/2014/main" id="{4535BF0D-4F2C-4D3A-86FD-0D3984BD4200}"/>
              </a:ext>
            </a:extLst>
          </p:cNvPr>
          <p:cNvSpPr txBox="1"/>
          <p:nvPr/>
        </p:nvSpPr>
        <p:spPr>
          <a:xfrm>
            <a:off x="1549831" y="6337252"/>
            <a:ext cx="9422969" cy="261610"/>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Corrosion rate as a function of exposure period at the KSC Beachside Atmospheric Corrosion Test Site.</a:t>
            </a:r>
            <a:endParaRPr lang="en-US" sz="1100" b="1" dirty="0">
              <a:effectLst/>
              <a:latin typeface="Times New Roman" panose="02020603050405020304" pitchFamily="18" charset="0"/>
              <a:ea typeface="Times New Roman" panose="02020603050405020304" pitchFamily="18" charset="0"/>
            </a:endParaRPr>
          </a:p>
        </p:txBody>
      </p:sp>
      <p:sp>
        <p:nvSpPr>
          <p:cNvPr id="9" name="Title 1">
            <a:extLst>
              <a:ext uri="{FF2B5EF4-FFF2-40B4-BE49-F238E27FC236}">
                <a16:creationId xmlns:a16="http://schemas.microsoft.com/office/drawing/2014/main" id="{E4087508-F597-4979-9A70-F814BB482731}"/>
              </a:ext>
            </a:extLst>
          </p:cNvPr>
          <p:cNvSpPr txBox="1">
            <a:spLocks/>
          </p:cNvSpPr>
          <p:nvPr/>
        </p:nvSpPr>
        <p:spPr>
          <a:xfrm>
            <a:off x="459331" y="184127"/>
            <a:ext cx="10815473" cy="546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cap="all">
                <a:latin typeface="Arial" pitchFamily="34" charset="0"/>
                <a:ea typeface="ＭＳ Ｐゴシック" charset="0"/>
                <a:cs typeface="Arial" pitchFamily="34" charset="0"/>
              </a:rPr>
              <a:t>Results: KSC beachside Atmospheric test site - corrosion rates</a:t>
            </a:r>
            <a:endParaRPr lang="en-US" sz="1800"/>
          </a:p>
        </p:txBody>
      </p:sp>
      <p:pic>
        <p:nvPicPr>
          <p:cNvPr id="3" name="Picture 2">
            <a:extLst>
              <a:ext uri="{FF2B5EF4-FFF2-40B4-BE49-F238E27FC236}">
                <a16:creationId xmlns:a16="http://schemas.microsoft.com/office/drawing/2014/main" id="{DD1C984A-5FDA-DE46-DFF0-3062B2E97E8A}"/>
              </a:ext>
            </a:extLst>
          </p:cNvPr>
          <p:cNvPicPr>
            <a:picLocks noChangeAspect="1"/>
          </p:cNvPicPr>
          <p:nvPr/>
        </p:nvPicPr>
        <p:blipFill>
          <a:blip r:embed="rId2"/>
          <a:stretch>
            <a:fillRect/>
          </a:stretch>
        </p:blipFill>
        <p:spPr>
          <a:xfrm>
            <a:off x="1945426" y="2894209"/>
            <a:ext cx="8161288" cy="3443043"/>
          </a:xfrm>
          <a:prstGeom prst="rect">
            <a:avLst/>
          </a:prstGeom>
        </p:spPr>
      </p:pic>
    </p:spTree>
    <p:extLst>
      <p:ext uri="{BB962C8B-B14F-4D97-AF65-F5344CB8AC3E}">
        <p14:creationId xmlns:p14="http://schemas.microsoft.com/office/powerpoint/2010/main" val="60333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A9A0-570C-470F-83EE-DD6CFF645E6C}"/>
              </a:ext>
            </a:extLst>
          </p:cNvPr>
          <p:cNvSpPr>
            <a:spLocks noGrp="1"/>
          </p:cNvSpPr>
          <p:nvPr>
            <p:ph type="title"/>
          </p:nvPr>
        </p:nvSpPr>
        <p:spPr>
          <a:xfrm>
            <a:off x="459331" y="184127"/>
            <a:ext cx="11320257" cy="546365"/>
          </a:xfrm>
        </p:spPr>
        <p:txBody>
          <a:bodyPr>
            <a:normAutofit/>
          </a:bodyPr>
          <a:lstStyle/>
          <a:p>
            <a:r>
              <a:rPr kumimoji="0" lang="en-US" sz="1800" b="1" i="0" u="none" strike="noStrike" kern="1200" cap="all" spc="0" normalizeH="0" baseline="0" noProof="0">
                <a:ln>
                  <a:noFill/>
                </a:ln>
                <a:effectLst/>
                <a:uLnTx/>
                <a:uFillTx/>
                <a:latin typeface="Arial" pitchFamily="34" charset="0"/>
                <a:ea typeface="ＭＳ Ｐゴシック" charset="0"/>
                <a:cs typeface="Arial" pitchFamily="34" charset="0"/>
              </a:rPr>
              <a:t>Results: </a:t>
            </a:r>
            <a:r>
              <a:rPr lang="en-US" sz="1800" b="1" cap="all">
                <a:latin typeface="Arial" pitchFamily="34" charset="0"/>
                <a:ea typeface="ＭＳ Ｐゴシック" charset="0"/>
                <a:cs typeface="Arial" pitchFamily="34" charset="0"/>
              </a:rPr>
              <a:t>KSC beachside Atmospheric test site </a:t>
            </a:r>
            <a:r>
              <a:rPr kumimoji="0" lang="en-US" sz="1800" b="1" i="0" u="none" strike="noStrike" kern="1200" cap="all" spc="0" normalizeH="0" baseline="0" noProof="0">
                <a:ln>
                  <a:noFill/>
                </a:ln>
                <a:effectLst/>
                <a:uLnTx/>
                <a:uFillTx/>
                <a:latin typeface="Arial" pitchFamily="34" charset="0"/>
                <a:ea typeface="ＭＳ Ｐゴシック" charset="0"/>
                <a:cs typeface="Arial" pitchFamily="34" charset="0"/>
              </a:rPr>
              <a:t>- corrosion rates </a:t>
            </a:r>
            <a:endParaRPr lang="en-US" sz="1800"/>
          </a:p>
        </p:txBody>
      </p:sp>
      <p:sp>
        <p:nvSpPr>
          <p:cNvPr id="40" name="TextBox 39">
            <a:extLst>
              <a:ext uri="{FF2B5EF4-FFF2-40B4-BE49-F238E27FC236}">
                <a16:creationId xmlns:a16="http://schemas.microsoft.com/office/drawing/2014/main" id="{154243B3-6962-46B6-987A-D326C5BB89FF}"/>
              </a:ext>
            </a:extLst>
          </p:cNvPr>
          <p:cNvSpPr txBox="1"/>
          <p:nvPr/>
        </p:nvSpPr>
        <p:spPr>
          <a:xfrm>
            <a:off x="604609" y="5949956"/>
            <a:ext cx="10730656" cy="261610"/>
          </a:xfrm>
          <a:prstGeom prst="rect">
            <a:avLst/>
          </a:prstGeom>
          <a:noFill/>
        </p:spPr>
        <p:txBody>
          <a:bodyPr wrap="square" rtlCol="0">
            <a:spAutoFit/>
          </a:bodyPr>
          <a:lstStyle/>
          <a:p>
            <a:pPr marL="0" marR="0" algn="ctr" hangingPunct="0">
              <a:spcBef>
                <a:spcPts val="600"/>
              </a:spcBef>
              <a:spcAft>
                <a:spcPts val="0"/>
              </a:spcAft>
            </a:pPr>
            <a:r>
              <a:rPr lang="en-US" sz="1100" b="1" dirty="0">
                <a:effectLst/>
                <a:latin typeface="Arial" panose="020B0604020202020204" pitchFamily="34" charset="0"/>
                <a:ea typeface="Times New Roman" panose="02020603050405020304" pitchFamily="18" charset="0"/>
              </a:rPr>
              <a:t>Corrosion rate as a function of exposure time at the KSC Beachside Atmospheric Corrosion Test Site for uncovered (left) and covered (right) test panels.</a:t>
            </a:r>
            <a:endParaRPr lang="en-US" sz="1100" b="1" dirty="0">
              <a:effectLst/>
              <a:latin typeface="Times New Roman" panose="02020603050405020304" pitchFamily="18" charset="0"/>
              <a:ea typeface="Times New Roman" panose="02020603050405020304" pitchFamily="18" charset="0"/>
            </a:endParaRPr>
          </a:p>
        </p:txBody>
      </p:sp>
      <p:sp>
        <p:nvSpPr>
          <p:cNvPr id="32" name="Text Box 3">
            <a:extLst>
              <a:ext uri="{FF2B5EF4-FFF2-40B4-BE49-F238E27FC236}">
                <a16:creationId xmlns:a16="http://schemas.microsoft.com/office/drawing/2014/main" id="{CBAF2436-7F51-45B2-AE8A-FB725146AD16}"/>
              </a:ext>
            </a:extLst>
          </p:cNvPr>
          <p:cNvSpPr txBox="1">
            <a:spLocks noChangeArrowheads="1"/>
          </p:cNvSpPr>
          <p:nvPr/>
        </p:nvSpPr>
        <p:spPr bwMode="auto">
          <a:xfrm>
            <a:off x="459331" y="654254"/>
            <a:ext cx="11140008" cy="2441285"/>
          </a:xfrm>
          <a:prstGeom prst="rect">
            <a:avLst/>
          </a:prstGeom>
          <a:noFill/>
          <a:ln w="9525">
            <a:noFill/>
            <a:miter lim="800000"/>
            <a:headEnd/>
            <a:tailEnd/>
          </a:ln>
        </p:spPr>
        <p:txBody>
          <a:bodyPr wrap="square">
            <a:normAutofit/>
          </a:bodyPr>
          <a:lstStyle/>
          <a:p>
            <a:pPr defTabSz="457200" eaLnBrk="0" hangingPunct="0">
              <a:lnSpc>
                <a:spcPct val="110000"/>
              </a:lnSpc>
              <a:defRPr/>
            </a:pPr>
            <a:r>
              <a:rPr lang="en-US" sz="1600" b="1" u="sng" dirty="0">
                <a:latin typeface=" Arial"/>
                <a:ea typeface="Times New Roman" panose="02020603050405020304" pitchFamily="18" charset="0"/>
                <a:cs typeface="Arial" panose="020B0604020202020204" pitchFamily="34" charset="0"/>
              </a:rPr>
              <a:t>Covered and Uncovered</a:t>
            </a:r>
          </a:p>
          <a:p>
            <a:pPr marL="285750" indent="-285750" defTabSz="457200" eaLnBrk="0" hangingPunct="0">
              <a:lnSpc>
                <a:spcPct val="110000"/>
              </a:lnSpc>
              <a:buFont typeface="Arial" panose="020B0604020202020204" pitchFamily="34" charset="0"/>
              <a:buChar char="•"/>
              <a:defRPr/>
            </a:pPr>
            <a:r>
              <a:rPr lang="en-US" sz="1600" dirty="0">
                <a:latin typeface=" Arial"/>
                <a:ea typeface="Times New Roman" panose="02020603050405020304" pitchFamily="18" charset="0"/>
                <a:cs typeface="Arial" panose="020B0604020202020204" pitchFamily="34" charset="0"/>
              </a:rPr>
              <a:t>Comparison of c</a:t>
            </a:r>
            <a:r>
              <a:rPr lang="en-US" sz="1600" dirty="0">
                <a:effectLst/>
                <a:latin typeface=" Arial"/>
                <a:ea typeface="Times New Roman" panose="02020603050405020304" pitchFamily="18" charset="0"/>
              </a:rPr>
              <a:t>orrosion rate values between covered and uncovered test panels</a:t>
            </a:r>
          </a:p>
          <a:p>
            <a:pPr marL="285750" indent="-285750" defTabSz="457200" eaLnBrk="0" hangingPunct="0">
              <a:lnSpc>
                <a:spcPct val="110000"/>
              </a:lnSpc>
              <a:buFont typeface="Arial" panose="020B0604020202020204" pitchFamily="34" charset="0"/>
              <a:buChar char="•"/>
              <a:defRPr/>
            </a:pPr>
            <a:r>
              <a:rPr lang="en-US" sz="1600" dirty="0">
                <a:effectLst/>
                <a:latin typeface=" Arial"/>
                <a:ea typeface="Times New Roman" panose="02020603050405020304" pitchFamily="18" charset="0"/>
              </a:rPr>
              <a:t>Differences due to factors imposed by direct ocean proximity to environmental conditions such as:</a:t>
            </a:r>
          </a:p>
          <a:p>
            <a:pPr marL="742950" lvl="1" indent="-285750" defTabSz="457200" eaLnBrk="0" hangingPunct="0">
              <a:lnSpc>
                <a:spcPct val="110000"/>
              </a:lnSpc>
              <a:buFont typeface="Arial" panose="020B0604020202020204" pitchFamily="34" charset="0"/>
              <a:buChar char="•"/>
              <a:defRPr/>
            </a:pPr>
            <a:r>
              <a:rPr lang="en-US" sz="1600" dirty="0">
                <a:effectLst/>
                <a:latin typeface=" Arial"/>
                <a:ea typeface="Times New Roman" panose="02020603050405020304" pitchFamily="18" charset="0"/>
              </a:rPr>
              <a:t>Marine aerosols </a:t>
            </a:r>
          </a:p>
          <a:p>
            <a:pPr marL="742950" lvl="1" indent="-285750" defTabSz="457200" eaLnBrk="0" hangingPunct="0">
              <a:lnSpc>
                <a:spcPct val="110000"/>
              </a:lnSpc>
              <a:buFont typeface="Arial" panose="020B0604020202020204" pitchFamily="34" charset="0"/>
              <a:buChar char="•"/>
              <a:defRPr/>
            </a:pPr>
            <a:r>
              <a:rPr lang="en-US" sz="1600" dirty="0">
                <a:effectLst/>
                <a:latin typeface=" Arial"/>
                <a:ea typeface="Times New Roman" panose="02020603050405020304" pitchFamily="18" charset="0"/>
              </a:rPr>
              <a:t>Precipitation </a:t>
            </a:r>
          </a:p>
          <a:p>
            <a:pPr marL="742950" lvl="1" indent="-285750" defTabSz="457200" eaLnBrk="0" hangingPunct="0">
              <a:lnSpc>
                <a:spcPct val="110000"/>
              </a:lnSpc>
              <a:buFont typeface="Arial" panose="020B0604020202020204" pitchFamily="34" charset="0"/>
              <a:buChar char="•"/>
              <a:defRPr/>
            </a:pPr>
            <a:r>
              <a:rPr lang="en-US" sz="1600" dirty="0">
                <a:effectLst/>
                <a:latin typeface=" Arial"/>
                <a:ea typeface="Times New Roman" panose="02020603050405020304" pitchFamily="18" charset="0"/>
              </a:rPr>
              <a:t>Wind</a:t>
            </a:r>
          </a:p>
          <a:p>
            <a:pPr marL="285750" indent="-285750" defTabSz="457200" eaLnBrk="0" hangingPunct="0">
              <a:lnSpc>
                <a:spcPct val="110000"/>
              </a:lnSpc>
              <a:buFont typeface="Arial" panose="020B0604020202020204" pitchFamily="34" charset="0"/>
              <a:buChar char="•"/>
              <a:defRPr/>
            </a:pPr>
            <a:r>
              <a:rPr lang="en-US" sz="1600" dirty="0">
                <a:solidFill>
                  <a:prstClr val="black"/>
                </a:solidFill>
                <a:latin typeface=" Arial"/>
                <a:cs typeface="Arial" panose="020B0604020202020204" pitchFamily="34" charset="0"/>
              </a:rPr>
              <a:t>Samples with covering do not get direct access to the environment on the top and sides</a:t>
            </a:r>
          </a:p>
        </p:txBody>
      </p:sp>
      <p:pic>
        <p:nvPicPr>
          <p:cNvPr id="6" name="Picture 5">
            <a:extLst>
              <a:ext uri="{FF2B5EF4-FFF2-40B4-BE49-F238E27FC236}">
                <a16:creationId xmlns:a16="http://schemas.microsoft.com/office/drawing/2014/main" id="{2212FCD5-E24D-6897-7B04-C9F9C7853809}"/>
              </a:ext>
            </a:extLst>
          </p:cNvPr>
          <p:cNvPicPr>
            <a:picLocks noChangeAspect="1"/>
          </p:cNvPicPr>
          <p:nvPr/>
        </p:nvPicPr>
        <p:blipFill>
          <a:blip r:embed="rId2"/>
          <a:stretch>
            <a:fillRect/>
          </a:stretch>
        </p:blipFill>
        <p:spPr>
          <a:xfrm>
            <a:off x="933685" y="3095539"/>
            <a:ext cx="4913581" cy="2806374"/>
          </a:xfrm>
          <a:prstGeom prst="rect">
            <a:avLst/>
          </a:prstGeom>
        </p:spPr>
      </p:pic>
      <p:pic>
        <p:nvPicPr>
          <p:cNvPr id="7" name="Picture 6">
            <a:extLst>
              <a:ext uri="{FF2B5EF4-FFF2-40B4-BE49-F238E27FC236}">
                <a16:creationId xmlns:a16="http://schemas.microsoft.com/office/drawing/2014/main" id="{233FC7FE-E33B-E280-7535-3EB7CC1673FF}"/>
              </a:ext>
            </a:extLst>
          </p:cNvPr>
          <p:cNvPicPr>
            <a:picLocks noChangeAspect="1"/>
          </p:cNvPicPr>
          <p:nvPr/>
        </p:nvPicPr>
        <p:blipFill>
          <a:blip r:embed="rId3"/>
          <a:stretch>
            <a:fillRect/>
          </a:stretch>
        </p:blipFill>
        <p:spPr>
          <a:xfrm>
            <a:off x="6119459" y="3095539"/>
            <a:ext cx="4940388" cy="2806374"/>
          </a:xfrm>
          <a:prstGeom prst="rect">
            <a:avLst/>
          </a:prstGeom>
        </p:spPr>
      </p:pic>
    </p:spTree>
    <p:extLst>
      <p:ext uri="{BB962C8B-B14F-4D97-AF65-F5344CB8AC3E}">
        <p14:creationId xmlns:p14="http://schemas.microsoft.com/office/powerpoint/2010/main" val="1868453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2254</Words>
  <Application>Microsoft Office PowerPoint</Application>
  <PresentationFormat>Widescreen</PresentationFormat>
  <Paragraphs>284</Paragraphs>
  <Slides>15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 Arial</vt:lpstr>
      <vt:lpstr>Arial</vt:lpstr>
      <vt:lpstr>Calibri</vt:lpstr>
      <vt:lpstr>Calibri Light</vt:lpstr>
      <vt:lpstr>Myriad Pro</vt:lpstr>
      <vt:lpstr>Times New Roman</vt:lpstr>
      <vt:lpstr>Office Theme</vt:lpstr>
      <vt:lpstr>1_Office Theme</vt:lpstr>
      <vt:lpstr>PowerPoint Presentation</vt:lpstr>
      <vt:lpstr>PURPOSE AND GOALS</vt:lpstr>
      <vt:lpstr>TEST SITE LOCATIONS</vt:lpstr>
      <vt:lpstr>DATA COLLECTION Methods</vt:lpstr>
      <vt:lpstr>DATA COLLECTION Methods</vt:lpstr>
      <vt:lpstr>Results: KSC beachside Atmospheric corrosion test site - salinity and wave height </vt:lpstr>
      <vt:lpstr>Results: Remote atmospheric test sites - chlorides</vt:lpstr>
      <vt:lpstr>PowerPoint Presentation</vt:lpstr>
      <vt:lpstr>Results: KSC beachside Atmospheric test site - corrosion rates </vt:lpstr>
      <vt:lpstr>Results: Remote atmospheric test sites - corrosion rates</vt:lpstr>
      <vt:lpstr>Results: covered/uncovered Remote atmospheric test sites - corrosion rates</vt:lpstr>
      <vt:lpstr>Conclusion: KSC Beachside Atmospheric Corrosion Test site</vt:lpstr>
      <vt:lpstr>Conclusion: Chloride Concentration and Corrosion Rate as function of distance from Atlantic Ocean using site representative values</vt:lpstr>
      <vt:lpstr>Conclusion: Chloride Concentration and Corrosion Rate as function of distance from Atlantic Ocean using site representative values</vt:lpstr>
      <vt:lpstr>Conclusion: Relevance of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 Michelle S. (KSC-NEL70)</dc:creator>
  <cp:lastModifiedBy>Montgomery, Eliza L. (KSC-NEL70)</cp:lastModifiedBy>
  <cp:revision>4</cp:revision>
  <dcterms:created xsi:type="dcterms:W3CDTF">2022-04-13T21:05:38Z</dcterms:created>
  <dcterms:modified xsi:type="dcterms:W3CDTF">2023-07-17T18:50:04Z</dcterms:modified>
</cp:coreProperties>
</file>